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notesMasterIdLst>
    <p:notesMasterId r:id="rId17"/>
  </p:notesMasterIdLst>
  <p:sldIdLst>
    <p:sldId id="457" r:id="rId2"/>
    <p:sldId id="590" r:id="rId3"/>
    <p:sldId id="603" r:id="rId4"/>
    <p:sldId id="604" r:id="rId5"/>
    <p:sldId id="608" r:id="rId6"/>
    <p:sldId id="605" r:id="rId7"/>
    <p:sldId id="606" r:id="rId8"/>
    <p:sldId id="607" r:id="rId9"/>
    <p:sldId id="591" r:id="rId10"/>
    <p:sldId id="593" r:id="rId11"/>
    <p:sldId id="599" r:id="rId12"/>
    <p:sldId id="600" r:id="rId13"/>
    <p:sldId id="601" r:id="rId14"/>
    <p:sldId id="602" r:id="rId15"/>
    <p:sldId id="592" r:id="rId1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12" autoAdjust="0"/>
    <p:restoredTop sz="93492" autoAdjust="0"/>
  </p:normalViewPr>
  <p:slideViewPr>
    <p:cSldViewPr>
      <p:cViewPr varScale="1">
        <p:scale>
          <a:sx n="107" d="100"/>
          <a:sy n="107" d="100"/>
        </p:scale>
        <p:origin x="600" y="5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064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a:p>
        </p:txBody>
      </p:sp>
      <p:sp>
        <p:nvSpPr>
          <p:cNvPr id="240643"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en-US"/>
          </a:p>
        </p:txBody>
      </p:sp>
      <p:sp>
        <p:nvSpPr>
          <p:cNvPr id="49869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40645"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240646"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a:p>
        </p:txBody>
      </p:sp>
      <p:sp>
        <p:nvSpPr>
          <p:cNvPr id="240647"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0C8DEAC8-C782-4AF1-80BC-CD865B950EED}" type="slidenum">
              <a:rPr lang="en-US"/>
              <a:pPr>
                <a:defRPr/>
              </a:pPr>
              <a:t>‹#›</a:t>
            </a:fld>
            <a:endParaRPr lang="en-US"/>
          </a:p>
        </p:txBody>
      </p:sp>
    </p:spTree>
    <p:extLst>
      <p:ext uri="{BB962C8B-B14F-4D97-AF65-F5344CB8AC3E}">
        <p14:creationId xmlns:p14="http://schemas.microsoft.com/office/powerpoint/2010/main" val="192214136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0737" name="Slide Image Placeholder 1"/>
          <p:cNvSpPr>
            <a:spLocks noGrp="1" noRot="1" noChangeAspect="1"/>
          </p:cNvSpPr>
          <p:nvPr>
            <p:ph type="sldImg"/>
          </p:nvPr>
        </p:nvSpPr>
        <p:spPr>
          <a:ln/>
        </p:spPr>
      </p:sp>
      <p:sp>
        <p:nvSpPr>
          <p:cNvPr id="500738" name="Notes Placeholder 2"/>
          <p:cNvSpPr>
            <a:spLocks noGrp="1"/>
          </p:cNvSpPr>
          <p:nvPr>
            <p:ph type="body" idx="1"/>
          </p:nvPr>
        </p:nvSpPr>
        <p:spPr>
          <a:noFill/>
          <a:ln/>
        </p:spPr>
        <p:txBody>
          <a:bodyPr/>
          <a:lstStyle/>
          <a:p>
            <a:endParaRPr lang="en-CA" smtClean="0"/>
          </a:p>
        </p:txBody>
      </p:sp>
      <p:sp>
        <p:nvSpPr>
          <p:cNvPr id="500739" name="Slide Number Placeholder 3"/>
          <p:cNvSpPr>
            <a:spLocks noGrp="1"/>
          </p:cNvSpPr>
          <p:nvPr>
            <p:ph type="sldNum" sz="quarter" idx="5"/>
          </p:nvPr>
        </p:nvSpPr>
        <p:spPr>
          <a:noFill/>
        </p:spPr>
        <p:txBody>
          <a:bodyPr/>
          <a:lstStyle/>
          <a:p>
            <a:fld id="{6F61AD18-DFDB-48B3-BA21-E4072B199DF2}" type="slidenum">
              <a:rPr lang="en-US" smtClean="0"/>
              <a:pPr/>
              <a:t>1</a:t>
            </a:fld>
            <a:endParaRPr lang="en-US" smtClean="0"/>
          </a:p>
        </p:txBody>
      </p:sp>
    </p:spTree>
    <p:extLst>
      <p:ext uri="{BB962C8B-B14F-4D97-AF65-F5344CB8AC3E}">
        <p14:creationId xmlns:p14="http://schemas.microsoft.com/office/powerpoint/2010/main" val="3067036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10.v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oleObject" Target="../embeddings/oleObject10.bin"/></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vmlDrawing" Target="../drawings/vmlDrawing11.vml"/><Relationship Id="rId6" Type="http://schemas.openxmlformats.org/officeDocument/2006/relationships/image" Target="../media/image1.png"/><Relationship Id="rId5" Type="http://schemas.openxmlformats.org/officeDocument/2006/relationships/oleObject" Target="../embeddings/oleObject11.bin"/><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12.v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oleObject" Target="../embeddings/oleObject12.bin"/></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13.v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oleObject" Target="../embeddings/oleObject13.bin"/></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oleObject" Target="../embeddings/oleObject2.bin"/></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oleObject" Target="../embeddings/oleObject3.bin"/></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oleObject" Target="../embeddings/oleObject4.bin"/></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oleObject" Target="../embeddings/oleObject5.bin"/></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oleObject" Target="../embeddings/oleObject6.bin"/></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oleObject" Target="../embeddings/oleObject7.bin"/></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oleObject" Target="../embeddings/oleObject8.bin"/></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oleObject" Target="../embeddings/oleObject9.bin"/></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0" y="0"/>
            <a:ext cx="9144000" cy="6858000"/>
            <a:chOff x="0" y="0"/>
            <a:chExt cx="5760" cy="4320"/>
          </a:xfrm>
        </p:grpSpPr>
        <p:sp>
          <p:nvSpPr>
            <p:cNvPr id="5" name="Rectangle 3"/>
            <p:cNvSpPr>
              <a:spLocks noChangeArrowheads="1"/>
            </p:cNvSpPr>
            <p:nvPr/>
          </p:nvSpPr>
          <p:spPr bwMode="hidden">
            <a:xfrm>
              <a:off x="0" y="0"/>
              <a:ext cx="2208" cy="4320"/>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6" name="Rectangle 4"/>
            <p:cNvSpPr>
              <a:spLocks noChangeArrowheads="1"/>
            </p:cNvSpPr>
            <p:nvPr/>
          </p:nvSpPr>
          <p:spPr bwMode="hidden">
            <a:xfrm>
              <a:off x="1081" y="1065"/>
              <a:ext cx="4679" cy="1596"/>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grpSp>
          <p:nvGrpSpPr>
            <p:cNvPr id="7" name="Group 5"/>
            <p:cNvGrpSpPr>
              <a:grpSpLocks/>
            </p:cNvGrpSpPr>
            <p:nvPr/>
          </p:nvGrpSpPr>
          <p:grpSpPr bwMode="auto">
            <a:xfrm>
              <a:off x="0" y="672"/>
              <a:ext cx="1806" cy="1989"/>
              <a:chOff x="0" y="672"/>
              <a:chExt cx="1806" cy="1989"/>
            </a:xfrm>
          </p:grpSpPr>
          <p:sp>
            <p:nvSpPr>
              <p:cNvPr id="8" name="Rectangle 6"/>
              <p:cNvSpPr>
                <a:spLocks noChangeArrowheads="1"/>
              </p:cNvSpPr>
              <p:nvPr userDrawn="1"/>
            </p:nvSpPr>
            <p:spPr bwMode="auto">
              <a:xfrm>
                <a:off x="361" y="2257"/>
                <a:ext cx="363" cy="404"/>
              </a:xfrm>
              <a:prstGeom prst="rect">
                <a:avLst/>
              </a:prstGeom>
              <a:solidFill>
                <a:schemeClr val="accent2"/>
              </a:solidFill>
              <a:ln w="9525">
                <a:noFill/>
                <a:miter lim="800000"/>
                <a:headEnd/>
                <a:tailEnd/>
              </a:ln>
            </p:spPr>
            <p:txBody>
              <a:bodyPr/>
              <a:lstStyle/>
              <a:p>
                <a:pPr>
                  <a:defRPr/>
                </a:pPr>
                <a:endParaRPr lang="en-CA" sz="2400">
                  <a:latin typeface="Times New Roman" pitchFamily="18" charset="0"/>
                </a:endParaRPr>
              </a:p>
            </p:txBody>
          </p:sp>
          <p:sp>
            <p:nvSpPr>
              <p:cNvPr id="9" name="Rectangle 7"/>
              <p:cNvSpPr>
                <a:spLocks noChangeArrowheads="1"/>
              </p:cNvSpPr>
              <p:nvPr userDrawn="1"/>
            </p:nvSpPr>
            <p:spPr bwMode="auto">
              <a:xfrm>
                <a:off x="1081" y="1065"/>
                <a:ext cx="362" cy="405"/>
              </a:xfrm>
              <a:prstGeom prst="rect">
                <a:avLst/>
              </a:prstGeom>
              <a:solidFill>
                <a:schemeClr val="folHlink"/>
              </a:solidFill>
              <a:ln w="9525">
                <a:noFill/>
                <a:miter lim="800000"/>
                <a:headEnd/>
                <a:tailEnd/>
              </a:ln>
            </p:spPr>
            <p:txBody>
              <a:bodyPr/>
              <a:lstStyle/>
              <a:p>
                <a:pPr>
                  <a:defRPr/>
                </a:pPr>
                <a:endParaRPr lang="en-CA" sz="2400">
                  <a:latin typeface="Times New Roman" pitchFamily="18" charset="0"/>
                </a:endParaRPr>
              </a:p>
            </p:txBody>
          </p:sp>
          <p:sp>
            <p:nvSpPr>
              <p:cNvPr id="10" name="Rectangle 8"/>
              <p:cNvSpPr>
                <a:spLocks noChangeArrowheads="1"/>
              </p:cNvSpPr>
              <p:nvPr userDrawn="1"/>
            </p:nvSpPr>
            <p:spPr bwMode="auto">
              <a:xfrm>
                <a:off x="1437" y="672"/>
                <a:ext cx="369" cy="400"/>
              </a:xfrm>
              <a:prstGeom prst="rect">
                <a:avLst/>
              </a:prstGeom>
              <a:solidFill>
                <a:schemeClr val="folHlink"/>
              </a:solidFill>
              <a:ln w="9525">
                <a:noFill/>
                <a:miter lim="800000"/>
                <a:headEnd/>
                <a:tailEnd/>
              </a:ln>
            </p:spPr>
            <p:txBody>
              <a:bodyPr/>
              <a:lstStyle/>
              <a:p>
                <a:pPr>
                  <a:defRPr/>
                </a:pPr>
                <a:endParaRPr lang="en-CA" sz="2400">
                  <a:latin typeface="Times New Roman" pitchFamily="18" charset="0"/>
                </a:endParaRPr>
              </a:p>
            </p:txBody>
          </p:sp>
          <p:sp>
            <p:nvSpPr>
              <p:cNvPr id="11" name="Rectangle 9"/>
              <p:cNvSpPr>
                <a:spLocks noChangeArrowheads="1"/>
              </p:cNvSpPr>
              <p:nvPr userDrawn="1"/>
            </p:nvSpPr>
            <p:spPr bwMode="auto">
              <a:xfrm>
                <a:off x="719" y="2257"/>
                <a:ext cx="368" cy="404"/>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2" name="Rectangle 10"/>
              <p:cNvSpPr>
                <a:spLocks noChangeArrowheads="1"/>
              </p:cNvSpPr>
              <p:nvPr userDrawn="1"/>
            </p:nvSpPr>
            <p:spPr bwMode="auto">
              <a:xfrm>
                <a:off x="1437" y="1065"/>
                <a:ext cx="369" cy="405"/>
              </a:xfrm>
              <a:prstGeom prst="rect">
                <a:avLst/>
              </a:prstGeom>
              <a:solidFill>
                <a:schemeClr val="accent2"/>
              </a:solidFill>
              <a:ln w="9525">
                <a:noFill/>
                <a:miter lim="800000"/>
                <a:headEnd/>
                <a:tailEnd/>
              </a:ln>
            </p:spPr>
            <p:txBody>
              <a:bodyPr/>
              <a:lstStyle/>
              <a:p>
                <a:pPr>
                  <a:defRPr/>
                </a:pPr>
                <a:endParaRPr lang="en-CA" sz="2400">
                  <a:latin typeface="Times New Roman" pitchFamily="18" charset="0"/>
                </a:endParaRPr>
              </a:p>
            </p:txBody>
          </p:sp>
          <p:sp>
            <p:nvSpPr>
              <p:cNvPr id="13" name="Rectangle 11"/>
              <p:cNvSpPr>
                <a:spLocks noChangeArrowheads="1"/>
              </p:cNvSpPr>
              <p:nvPr userDrawn="1"/>
            </p:nvSpPr>
            <p:spPr bwMode="auto">
              <a:xfrm>
                <a:off x="719" y="1464"/>
                <a:ext cx="368" cy="399"/>
              </a:xfrm>
              <a:prstGeom prst="rect">
                <a:avLst/>
              </a:prstGeom>
              <a:solidFill>
                <a:schemeClr val="folHlink"/>
              </a:solidFill>
              <a:ln w="9525">
                <a:noFill/>
                <a:miter lim="800000"/>
                <a:headEnd/>
                <a:tailEnd/>
              </a:ln>
            </p:spPr>
            <p:txBody>
              <a:bodyPr/>
              <a:lstStyle/>
              <a:p>
                <a:pPr>
                  <a:defRPr/>
                </a:pPr>
                <a:endParaRPr lang="en-CA" sz="2400">
                  <a:latin typeface="Times New Roman" pitchFamily="18" charset="0"/>
                </a:endParaRPr>
              </a:p>
            </p:txBody>
          </p:sp>
          <p:sp>
            <p:nvSpPr>
              <p:cNvPr id="14" name="Rectangle 12"/>
              <p:cNvSpPr>
                <a:spLocks noChangeArrowheads="1"/>
              </p:cNvSpPr>
              <p:nvPr userDrawn="1"/>
            </p:nvSpPr>
            <p:spPr bwMode="auto">
              <a:xfrm>
                <a:off x="0" y="1464"/>
                <a:ext cx="367" cy="399"/>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5" name="Rectangle 13"/>
              <p:cNvSpPr>
                <a:spLocks noChangeArrowheads="1"/>
              </p:cNvSpPr>
              <p:nvPr userDrawn="1"/>
            </p:nvSpPr>
            <p:spPr bwMode="auto">
              <a:xfrm>
                <a:off x="1081" y="1464"/>
                <a:ext cx="362" cy="399"/>
              </a:xfrm>
              <a:prstGeom prst="rect">
                <a:avLst/>
              </a:prstGeom>
              <a:solidFill>
                <a:schemeClr val="accent2"/>
              </a:solidFill>
              <a:ln w="9525">
                <a:noFill/>
                <a:miter lim="800000"/>
                <a:headEnd/>
                <a:tailEnd/>
              </a:ln>
            </p:spPr>
            <p:txBody>
              <a:bodyPr/>
              <a:lstStyle/>
              <a:p>
                <a:pPr>
                  <a:defRPr/>
                </a:pPr>
                <a:endParaRPr lang="en-CA" sz="2400">
                  <a:latin typeface="Times New Roman" pitchFamily="18" charset="0"/>
                </a:endParaRPr>
              </a:p>
            </p:txBody>
          </p:sp>
          <p:sp>
            <p:nvSpPr>
              <p:cNvPr id="16" name="Rectangle 14"/>
              <p:cNvSpPr>
                <a:spLocks noChangeArrowheads="1"/>
              </p:cNvSpPr>
              <p:nvPr userDrawn="1"/>
            </p:nvSpPr>
            <p:spPr bwMode="auto">
              <a:xfrm>
                <a:off x="361" y="1857"/>
                <a:ext cx="363" cy="406"/>
              </a:xfrm>
              <a:prstGeom prst="rect">
                <a:avLst/>
              </a:prstGeom>
              <a:solidFill>
                <a:schemeClr val="folHlink"/>
              </a:solidFill>
              <a:ln w="9525">
                <a:noFill/>
                <a:miter lim="800000"/>
                <a:headEnd/>
                <a:tailEnd/>
              </a:ln>
            </p:spPr>
            <p:txBody>
              <a:bodyPr/>
              <a:lstStyle/>
              <a:p>
                <a:pPr>
                  <a:defRPr/>
                </a:pPr>
                <a:endParaRPr lang="en-CA" sz="2400">
                  <a:latin typeface="Times New Roman" pitchFamily="18" charset="0"/>
                </a:endParaRPr>
              </a:p>
            </p:txBody>
          </p:sp>
          <p:sp>
            <p:nvSpPr>
              <p:cNvPr id="17" name="Rectangle 15"/>
              <p:cNvSpPr>
                <a:spLocks noChangeArrowheads="1"/>
              </p:cNvSpPr>
              <p:nvPr userDrawn="1"/>
            </p:nvSpPr>
            <p:spPr bwMode="auto">
              <a:xfrm>
                <a:off x="719" y="1857"/>
                <a:ext cx="368" cy="406"/>
              </a:xfrm>
              <a:prstGeom prst="rect">
                <a:avLst/>
              </a:prstGeom>
              <a:solidFill>
                <a:schemeClr val="accent2"/>
              </a:solidFill>
              <a:ln w="9525">
                <a:noFill/>
                <a:miter lim="800000"/>
                <a:headEnd/>
                <a:tailEnd/>
              </a:ln>
            </p:spPr>
            <p:txBody>
              <a:bodyPr/>
              <a:lstStyle/>
              <a:p>
                <a:pPr>
                  <a:defRPr/>
                </a:pPr>
                <a:endParaRPr lang="en-CA" sz="2400">
                  <a:latin typeface="Times New Roman" pitchFamily="18" charset="0"/>
                </a:endParaRPr>
              </a:p>
            </p:txBody>
          </p:sp>
        </p:grpSp>
      </p:grpSp>
      <p:sp>
        <p:nvSpPr>
          <p:cNvPr id="82963" name="Rectangle 19"/>
          <p:cNvSpPr>
            <a:spLocks noGrp="1" noChangeArrowheads="1"/>
          </p:cNvSpPr>
          <p:nvPr>
            <p:ph type="ctrTitle"/>
          </p:nvPr>
        </p:nvSpPr>
        <p:spPr>
          <a:xfrm>
            <a:off x="2971800" y="1828800"/>
            <a:ext cx="6019800" cy="2209800"/>
          </a:xfrm>
        </p:spPr>
        <p:txBody>
          <a:bodyPr/>
          <a:lstStyle>
            <a:lvl1pPr>
              <a:defRPr sz="5000">
                <a:solidFill>
                  <a:srgbClr val="FFFFFF"/>
                </a:solidFill>
              </a:defRPr>
            </a:lvl1pPr>
          </a:lstStyle>
          <a:p>
            <a:r>
              <a:rPr lang="en-US"/>
              <a:t>Click to edit Master title style</a:t>
            </a:r>
          </a:p>
        </p:txBody>
      </p:sp>
      <p:sp>
        <p:nvSpPr>
          <p:cNvPr id="82964" name="Rectangle 20"/>
          <p:cNvSpPr>
            <a:spLocks noGrp="1" noChangeArrowheads="1"/>
          </p:cNvSpPr>
          <p:nvPr>
            <p:ph type="subTitle" idx="1"/>
          </p:nvPr>
        </p:nvSpPr>
        <p:spPr>
          <a:xfrm>
            <a:off x="2971800" y="4267200"/>
            <a:ext cx="6019800" cy="1752600"/>
          </a:xfrm>
        </p:spPr>
        <p:txBody>
          <a:bodyPr/>
          <a:lstStyle>
            <a:lvl1pPr marL="0" indent="0">
              <a:buFont typeface="Wingdings" pitchFamily="2" charset="2"/>
              <a:buNone/>
              <a:defRPr sz="3400"/>
            </a:lvl1pPr>
          </a:lstStyle>
          <a:p>
            <a:r>
              <a:rPr lang="en-US"/>
              <a:t>Click to edit Master subtitle style</a:t>
            </a:r>
          </a:p>
        </p:txBody>
      </p:sp>
      <p:sp>
        <p:nvSpPr>
          <p:cNvPr id="18" name="Rectangle 16"/>
          <p:cNvSpPr>
            <a:spLocks noGrp="1" noChangeArrowheads="1"/>
          </p:cNvSpPr>
          <p:nvPr>
            <p:ph type="dt" sz="half" idx="10"/>
          </p:nvPr>
        </p:nvSpPr>
        <p:spPr>
          <a:xfrm>
            <a:off x="457200" y="6248400"/>
            <a:ext cx="2133600" cy="457200"/>
          </a:xfrm>
        </p:spPr>
        <p:txBody>
          <a:bodyPr/>
          <a:lstStyle>
            <a:lvl1pPr>
              <a:defRPr/>
            </a:lvl1pPr>
          </a:lstStyle>
          <a:p>
            <a:pPr>
              <a:defRPr/>
            </a:pPr>
            <a:endParaRPr lang="en-US"/>
          </a:p>
        </p:txBody>
      </p:sp>
      <p:sp>
        <p:nvSpPr>
          <p:cNvPr id="19" name="Rectangle 17"/>
          <p:cNvSpPr>
            <a:spLocks noGrp="1" noChangeArrowheads="1"/>
          </p:cNvSpPr>
          <p:nvPr>
            <p:ph type="ftr" sz="quarter" idx="11"/>
          </p:nvPr>
        </p:nvSpPr>
        <p:spPr>
          <a:xfrm>
            <a:off x="3124200" y="6248400"/>
            <a:ext cx="2895600" cy="457200"/>
          </a:xfrm>
        </p:spPr>
        <p:txBody>
          <a:bodyPr/>
          <a:lstStyle>
            <a:lvl1pPr>
              <a:defRPr/>
            </a:lvl1pPr>
          </a:lstStyle>
          <a:p>
            <a:pPr>
              <a:defRPr/>
            </a:pPr>
            <a:endParaRPr lang="en-US"/>
          </a:p>
        </p:txBody>
      </p:sp>
      <p:sp>
        <p:nvSpPr>
          <p:cNvPr id="20" name="Rectangle 18"/>
          <p:cNvSpPr>
            <a:spLocks noGrp="1" noChangeArrowheads="1"/>
          </p:cNvSpPr>
          <p:nvPr>
            <p:ph type="sldNum" sz="quarter" idx="12"/>
          </p:nvPr>
        </p:nvSpPr>
        <p:spPr>
          <a:xfrm>
            <a:off x="6553200" y="6248400"/>
            <a:ext cx="2133600" cy="457200"/>
          </a:xfrm>
        </p:spPr>
        <p:txBody>
          <a:bodyPr/>
          <a:lstStyle>
            <a:lvl1pPr>
              <a:defRPr/>
            </a:lvl1pPr>
          </a:lstStyle>
          <a:p>
            <a:pPr>
              <a:defRPr/>
            </a:pPr>
            <a:fld id="{205F9D93-1036-4ECA-8740-FEAA443BE5C5}"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4" name="Group 4"/>
          <p:cNvGrpSpPr>
            <a:grpSpLocks/>
          </p:cNvGrpSpPr>
          <p:nvPr/>
        </p:nvGrpSpPr>
        <p:grpSpPr bwMode="auto">
          <a:xfrm>
            <a:off x="0" y="0"/>
            <a:ext cx="9144000" cy="546100"/>
            <a:chOff x="0" y="0"/>
            <a:chExt cx="5760" cy="344"/>
          </a:xfrm>
        </p:grpSpPr>
        <p:sp>
          <p:nvSpPr>
            <p:cNvPr id="5"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6"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7"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8"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9"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0"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1"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2"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3"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4"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graphicFrame>
        <p:nvGraphicFramePr>
          <p:cNvPr id="15"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47863" name="Image" r:id="rId4" imgW="2730159" imgH="1701587" progId="">
                  <p:embed/>
                </p:oleObj>
              </mc:Choice>
              <mc:Fallback>
                <p:oleObj name="Image" r:id="rId4" imgW="2730159" imgH="1701587" progId="">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6"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7" name="Picture 22" descr="Marianopolis Logo"/>
          <p:cNvPicPr>
            <a:picLocks noChangeAspect="1" noChangeArrowheads="1"/>
          </p:cNvPicPr>
          <p:nvPr userDrawn="1"/>
        </p:nvPicPr>
        <p:blipFill>
          <a:blip r:embed="rId6"/>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2" name="Vertical Title 1"/>
          <p:cNvSpPr>
            <a:spLocks noGrp="1"/>
          </p:cNvSpPr>
          <p:nvPr>
            <p:ph type="title" orient="vert"/>
          </p:nvPr>
        </p:nvSpPr>
        <p:spPr>
          <a:xfrm>
            <a:off x="6629400" y="457200"/>
            <a:ext cx="2057400" cy="5780088"/>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457200" y="457200"/>
            <a:ext cx="6019800" cy="57800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18" name="Rectangle 2"/>
          <p:cNvSpPr>
            <a:spLocks noGrp="1" noChangeArrowheads="1"/>
          </p:cNvSpPr>
          <p:nvPr>
            <p:ph type="ftr" sz="quarter" idx="10"/>
          </p:nvPr>
        </p:nvSpPr>
        <p:spPr/>
        <p:txBody>
          <a:bodyPr/>
          <a:lstStyle>
            <a:lvl1pPr>
              <a:defRPr/>
            </a:lvl1pPr>
          </a:lstStyle>
          <a:p>
            <a:pPr>
              <a:defRPr/>
            </a:pPr>
            <a:endParaRPr lang="en-US"/>
          </a:p>
        </p:txBody>
      </p:sp>
      <p:sp>
        <p:nvSpPr>
          <p:cNvPr id="19" name="Rectangle 3"/>
          <p:cNvSpPr>
            <a:spLocks noGrp="1" noChangeArrowheads="1"/>
          </p:cNvSpPr>
          <p:nvPr>
            <p:ph type="sldNum" sz="quarter" idx="11"/>
          </p:nvPr>
        </p:nvSpPr>
        <p:spPr/>
        <p:txBody>
          <a:bodyPr/>
          <a:lstStyle>
            <a:lvl1pPr>
              <a:defRPr/>
            </a:lvl1pPr>
          </a:lstStyle>
          <a:p>
            <a:pPr>
              <a:defRPr/>
            </a:pPr>
            <a:fld id="{ADB69EE3-3A28-4719-B89B-A47CB9EA5180}" type="slidenum">
              <a:rPr lang="en-US"/>
              <a:pPr>
                <a:defRPr/>
              </a:pPr>
              <a:t>‹#›</a:t>
            </a:fld>
            <a:endParaRPr lang="en-US"/>
          </a:p>
        </p:txBody>
      </p:sp>
      <p:sp>
        <p:nvSpPr>
          <p:cNvPr id="20" name="Rectangle 16"/>
          <p:cNvSpPr>
            <a:spLocks noGrp="1" noChangeArrowheads="1"/>
          </p:cNvSpPr>
          <p:nvPr>
            <p:ph type="dt" sz="half" idx="12"/>
          </p:nvPr>
        </p:nvSpPr>
        <p:spPr/>
        <p:txBody>
          <a:bodyPr/>
          <a:lstStyle>
            <a:lvl1pPr>
              <a:defRPr/>
            </a:lvl1pPr>
          </a:lstStyle>
          <a:p>
            <a:pPr>
              <a:defRPr/>
            </a:pP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AndObj" preserve="1">
  <p:cSld name="Title, Text, and Content">
    <p:spTree>
      <p:nvGrpSpPr>
        <p:cNvPr id="1" name=""/>
        <p:cNvGrpSpPr/>
        <p:nvPr/>
      </p:nvGrpSpPr>
      <p:grpSpPr>
        <a:xfrm>
          <a:off x="0" y="0"/>
          <a:ext cx="0" cy="0"/>
          <a:chOff x="0" y="0"/>
          <a:chExt cx="0" cy="0"/>
        </a:xfrm>
      </p:grpSpPr>
      <p:grpSp>
        <p:nvGrpSpPr>
          <p:cNvPr id="5" name="Group 20"/>
          <p:cNvGrpSpPr>
            <a:grpSpLocks/>
          </p:cNvGrpSpPr>
          <p:nvPr/>
        </p:nvGrpSpPr>
        <p:grpSpPr bwMode="auto">
          <a:xfrm>
            <a:off x="0" y="0"/>
            <a:ext cx="9144000" cy="546100"/>
            <a:chOff x="0" y="0"/>
            <a:chExt cx="5760" cy="344"/>
          </a:xfrm>
        </p:grpSpPr>
        <p:sp>
          <p:nvSpPr>
            <p:cNvPr id="6"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7"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8"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9"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0"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1"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2"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3"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4"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5"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pic>
        <p:nvPicPr>
          <p:cNvPr id="16" name="Picture 18" descr="McGill_logoT"/>
          <p:cNvPicPr>
            <a:picLocks noChangeAspect="1" noChangeArrowheads="1"/>
          </p:cNvPicPr>
          <p:nvPr userDrawn="1"/>
        </p:nvPicPr>
        <p:blipFill>
          <a:blip r:embed="rId4"/>
          <a:srcRect/>
          <a:stretch>
            <a:fillRect/>
          </a:stretch>
        </p:blipFill>
        <p:spPr bwMode="auto">
          <a:xfrm>
            <a:off x="7161213" y="6373813"/>
            <a:ext cx="1874837" cy="439737"/>
          </a:xfrm>
          <a:prstGeom prst="rect">
            <a:avLst/>
          </a:prstGeom>
          <a:noFill/>
          <a:ln w="9525">
            <a:noFill/>
            <a:miter lim="800000"/>
            <a:headEnd/>
            <a:tailEnd/>
          </a:ln>
        </p:spPr>
      </p:pic>
      <p:graphicFrame>
        <p:nvGraphicFramePr>
          <p:cNvPr id="17"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48887" name="Image" r:id="rId5" imgW="2730159" imgH="1701587" progId="">
                  <p:embed/>
                </p:oleObj>
              </mc:Choice>
              <mc:Fallback>
                <p:oleObj name="Image" r:id="rId5" imgW="2730159" imgH="1701587" progId="">
                  <p:embed/>
                  <p:pic>
                    <p:nvPicPr>
                      <p:cNvPr id="0" name="Picture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8"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9" name="Picture 22" descr="Marianopolis Logo"/>
          <p:cNvPicPr>
            <a:picLocks noChangeAspect="1" noChangeArrowheads="1"/>
          </p:cNvPicPr>
          <p:nvPr userDrawn="1"/>
        </p:nvPicPr>
        <p:blipFill>
          <a:blip r:embed="rId7"/>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2" name="Title 1"/>
          <p:cNvSpPr>
            <a:spLocks noGrp="1"/>
          </p:cNvSpPr>
          <p:nvPr>
            <p:ph type="title"/>
          </p:nvPr>
        </p:nvSpPr>
        <p:spPr>
          <a:xfrm>
            <a:off x="457200" y="457200"/>
            <a:ext cx="8229600" cy="955675"/>
          </a:xfrm>
        </p:spPr>
        <p:txBody>
          <a:bodyPr/>
          <a:lstStyle/>
          <a:p>
            <a:r>
              <a:rPr lang="en-US" smtClean="0"/>
              <a:t>Click to edit Master title style</a:t>
            </a:r>
            <a:endParaRPr lang="en-CA"/>
          </a:p>
        </p:txBody>
      </p:sp>
      <p:sp>
        <p:nvSpPr>
          <p:cNvPr id="3" name="Text Placeholder 2"/>
          <p:cNvSpPr>
            <a:spLocks noGrp="1"/>
          </p:cNvSpPr>
          <p:nvPr>
            <p:ph type="body" sz="half" idx="1"/>
          </p:nvPr>
        </p:nvSpPr>
        <p:spPr>
          <a:xfrm>
            <a:off x="457200" y="1557338"/>
            <a:ext cx="4038600" cy="46799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4648200" y="1557338"/>
            <a:ext cx="4038600" cy="46799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20" name="Rectangle 2"/>
          <p:cNvSpPr>
            <a:spLocks noGrp="1" noChangeArrowheads="1"/>
          </p:cNvSpPr>
          <p:nvPr>
            <p:ph type="ftr" sz="quarter" idx="10"/>
          </p:nvPr>
        </p:nvSpPr>
        <p:spPr/>
        <p:txBody>
          <a:bodyPr/>
          <a:lstStyle>
            <a:lvl1pPr>
              <a:defRPr/>
            </a:lvl1pPr>
          </a:lstStyle>
          <a:p>
            <a:pPr>
              <a:defRPr/>
            </a:pPr>
            <a:endParaRPr lang="en-US"/>
          </a:p>
        </p:txBody>
      </p:sp>
      <p:sp>
        <p:nvSpPr>
          <p:cNvPr id="21" name="Rectangle 3"/>
          <p:cNvSpPr>
            <a:spLocks noGrp="1" noChangeArrowheads="1"/>
          </p:cNvSpPr>
          <p:nvPr>
            <p:ph type="sldNum" sz="quarter" idx="11"/>
          </p:nvPr>
        </p:nvSpPr>
        <p:spPr/>
        <p:txBody>
          <a:bodyPr/>
          <a:lstStyle>
            <a:lvl1pPr>
              <a:defRPr/>
            </a:lvl1pPr>
          </a:lstStyle>
          <a:p>
            <a:pPr>
              <a:defRPr/>
            </a:pPr>
            <a:fld id="{962DB9F6-4FA3-4982-AED1-6D485AAFF123}" type="slidenum">
              <a:rPr lang="en-US"/>
              <a:pPr>
                <a:defRPr/>
              </a:pPr>
              <a:t>‹#›</a:t>
            </a:fld>
            <a:endParaRPr lang="en-US"/>
          </a:p>
        </p:txBody>
      </p:sp>
      <p:sp>
        <p:nvSpPr>
          <p:cNvPr id="22" name="Rectangle 16"/>
          <p:cNvSpPr>
            <a:spLocks noGrp="1" noChangeArrowheads="1"/>
          </p:cNvSpPr>
          <p:nvPr>
            <p:ph type="dt" sz="half" idx="12"/>
          </p:nvPr>
        </p:nvSpPr>
        <p:spPr/>
        <p:txBody>
          <a:bodyPr/>
          <a:lstStyle>
            <a:lvl1pPr>
              <a:defRPr/>
            </a:lvl1pPr>
          </a:lstStyle>
          <a:p>
            <a:pPr>
              <a:defRPr/>
            </a:pPr>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bl" preserve="1">
  <p:cSld name="Title and Table">
    <p:spTree>
      <p:nvGrpSpPr>
        <p:cNvPr id="1" name=""/>
        <p:cNvGrpSpPr/>
        <p:nvPr/>
      </p:nvGrpSpPr>
      <p:grpSpPr>
        <a:xfrm>
          <a:off x="0" y="0"/>
          <a:ext cx="0" cy="0"/>
          <a:chOff x="0" y="0"/>
          <a:chExt cx="0" cy="0"/>
        </a:xfrm>
      </p:grpSpPr>
      <p:grpSp>
        <p:nvGrpSpPr>
          <p:cNvPr id="4" name="Group 4"/>
          <p:cNvGrpSpPr>
            <a:grpSpLocks/>
          </p:cNvGrpSpPr>
          <p:nvPr/>
        </p:nvGrpSpPr>
        <p:grpSpPr bwMode="auto">
          <a:xfrm>
            <a:off x="0" y="0"/>
            <a:ext cx="9144000" cy="546100"/>
            <a:chOff x="0" y="0"/>
            <a:chExt cx="5760" cy="344"/>
          </a:xfrm>
        </p:grpSpPr>
        <p:sp>
          <p:nvSpPr>
            <p:cNvPr id="5"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6"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7"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8"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9"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0"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1"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2"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3"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4"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graphicFrame>
        <p:nvGraphicFramePr>
          <p:cNvPr id="15"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49911" name="Image" r:id="rId4" imgW="2730159" imgH="1701587" progId="">
                  <p:embed/>
                </p:oleObj>
              </mc:Choice>
              <mc:Fallback>
                <p:oleObj name="Image" r:id="rId4" imgW="2730159" imgH="1701587" progId="">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6"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7" name="Picture 22" descr="Marianopolis Logo"/>
          <p:cNvPicPr>
            <a:picLocks noChangeAspect="1" noChangeArrowheads="1"/>
          </p:cNvPicPr>
          <p:nvPr userDrawn="1"/>
        </p:nvPicPr>
        <p:blipFill>
          <a:blip r:embed="rId6"/>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2" name="Title 1"/>
          <p:cNvSpPr>
            <a:spLocks noGrp="1"/>
          </p:cNvSpPr>
          <p:nvPr>
            <p:ph type="title"/>
          </p:nvPr>
        </p:nvSpPr>
        <p:spPr>
          <a:xfrm>
            <a:off x="457200" y="457200"/>
            <a:ext cx="8229600" cy="955675"/>
          </a:xfrm>
        </p:spPr>
        <p:txBody>
          <a:bodyPr/>
          <a:lstStyle/>
          <a:p>
            <a:r>
              <a:rPr lang="en-US" smtClean="0"/>
              <a:t>Click to edit Master title style</a:t>
            </a:r>
            <a:endParaRPr lang="en-CA"/>
          </a:p>
        </p:txBody>
      </p:sp>
      <p:sp>
        <p:nvSpPr>
          <p:cNvPr id="3" name="Table Placeholder 2"/>
          <p:cNvSpPr>
            <a:spLocks noGrp="1"/>
          </p:cNvSpPr>
          <p:nvPr>
            <p:ph type="tbl" idx="1"/>
          </p:nvPr>
        </p:nvSpPr>
        <p:spPr>
          <a:xfrm>
            <a:off x="457200" y="1557338"/>
            <a:ext cx="8229600" cy="4679950"/>
          </a:xfrm>
        </p:spPr>
        <p:txBody>
          <a:bodyPr/>
          <a:lstStyle/>
          <a:p>
            <a:pPr lvl="0"/>
            <a:endParaRPr lang="en-CA" noProof="0" smtClean="0"/>
          </a:p>
        </p:txBody>
      </p:sp>
      <p:sp>
        <p:nvSpPr>
          <p:cNvPr id="18" name="Rectangle 2"/>
          <p:cNvSpPr>
            <a:spLocks noGrp="1" noChangeArrowheads="1"/>
          </p:cNvSpPr>
          <p:nvPr>
            <p:ph type="ftr" sz="quarter" idx="10"/>
          </p:nvPr>
        </p:nvSpPr>
        <p:spPr/>
        <p:txBody>
          <a:bodyPr/>
          <a:lstStyle>
            <a:lvl1pPr>
              <a:defRPr/>
            </a:lvl1pPr>
          </a:lstStyle>
          <a:p>
            <a:pPr>
              <a:defRPr/>
            </a:pPr>
            <a:endParaRPr lang="en-US"/>
          </a:p>
        </p:txBody>
      </p:sp>
      <p:sp>
        <p:nvSpPr>
          <p:cNvPr id="19" name="Rectangle 3"/>
          <p:cNvSpPr>
            <a:spLocks noGrp="1" noChangeArrowheads="1"/>
          </p:cNvSpPr>
          <p:nvPr>
            <p:ph type="sldNum" sz="quarter" idx="11"/>
          </p:nvPr>
        </p:nvSpPr>
        <p:spPr/>
        <p:txBody>
          <a:bodyPr/>
          <a:lstStyle>
            <a:lvl1pPr>
              <a:defRPr/>
            </a:lvl1pPr>
          </a:lstStyle>
          <a:p>
            <a:pPr>
              <a:defRPr/>
            </a:pPr>
            <a:fld id="{A36A5A0E-21DE-44CF-BB5A-2133DE122AD9}" type="slidenum">
              <a:rPr lang="en-US"/>
              <a:pPr>
                <a:defRPr/>
              </a:pPr>
              <a:t>‹#›</a:t>
            </a:fld>
            <a:endParaRPr lang="en-US"/>
          </a:p>
        </p:txBody>
      </p:sp>
      <p:sp>
        <p:nvSpPr>
          <p:cNvPr id="20" name="Rectangle 16"/>
          <p:cNvSpPr>
            <a:spLocks noGrp="1" noChangeArrowheads="1"/>
          </p:cNvSpPr>
          <p:nvPr>
            <p:ph type="dt" sz="half" idx="12"/>
          </p:nvPr>
        </p:nvSpPr>
        <p:spPr/>
        <p:txBody>
          <a:bodyPr/>
          <a:lstStyle>
            <a:lvl1pPr>
              <a:defRPr/>
            </a:lvl1pPr>
          </a:lstStyle>
          <a:p>
            <a:pPr>
              <a:defRPr/>
            </a:pPr>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AndTwoObj" preserve="1">
  <p:cSld name="Title, Text, and 2 Content">
    <p:spTree>
      <p:nvGrpSpPr>
        <p:cNvPr id="1" name=""/>
        <p:cNvGrpSpPr/>
        <p:nvPr/>
      </p:nvGrpSpPr>
      <p:grpSpPr>
        <a:xfrm>
          <a:off x="0" y="0"/>
          <a:ext cx="0" cy="0"/>
          <a:chOff x="0" y="0"/>
          <a:chExt cx="0" cy="0"/>
        </a:xfrm>
      </p:grpSpPr>
      <p:grpSp>
        <p:nvGrpSpPr>
          <p:cNvPr id="6" name="Group 4"/>
          <p:cNvGrpSpPr>
            <a:grpSpLocks/>
          </p:cNvGrpSpPr>
          <p:nvPr/>
        </p:nvGrpSpPr>
        <p:grpSpPr bwMode="auto">
          <a:xfrm>
            <a:off x="0" y="0"/>
            <a:ext cx="9144000" cy="546100"/>
            <a:chOff x="0" y="0"/>
            <a:chExt cx="5760" cy="344"/>
          </a:xfrm>
        </p:grpSpPr>
        <p:sp>
          <p:nvSpPr>
            <p:cNvPr id="7"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8"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9"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0"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1"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2"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3"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4"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5"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6"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graphicFrame>
        <p:nvGraphicFramePr>
          <p:cNvPr id="17"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50935" name="Image" r:id="rId4" imgW="2730159" imgH="1701587" progId="">
                  <p:embed/>
                </p:oleObj>
              </mc:Choice>
              <mc:Fallback>
                <p:oleObj name="Image" r:id="rId4" imgW="2730159" imgH="1701587" progId="">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8"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9" name="Picture 22" descr="Marianopolis Logo"/>
          <p:cNvPicPr>
            <a:picLocks noChangeAspect="1" noChangeArrowheads="1"/>
          </p:cNvPicPr>
          <p:nvPr userDrawn="1"/>
        </p:nvPicPr>
        <p:blipFill>
          <a:blip r:embed="rId6"/>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2" name="Title 1"/>
          <p:cNvSpPr>
            <a:spLocks noGrp="1"/>
          </p:cNvSpPr>
          <p:nvPr>
            <p:ph type="title"/>
          </p:nvPr>
        </p:nvSpPr>
        <p:spPr>
          <a:xfrm>
            <a:off x="457200" y="457200"/>
            <a:ext cx="8229600" cy="955675"/>
          </a:xfrm>
        </p:spPr>
        <p:txBody>
          <a:bodyPr/>
          <a:lstStyle/>
          <a:p>
            <a:r>
              <a:rPr lang="en-US" smtClean="0"/>
              <a:t>Click to edit Master title style</a:t>
            </a:r>
            <a:endParaRPr lang="en-CA"/>
          </a:p>
        </p:txBody>
      </p:sp>
      <p:sp>
        <p:nvSpPr>
          <p:cNvPr id="3" name="Text Placeholder 2"/>
          <p:cNvSpPr>
            <a:spLocks noGrp="1"/>
          </p:cNvSpPr>
          <p:nvPr>
            <p:ph type="body" sz="half" idx="1"/>
          </p:nvPr>
        </p:nvSpPr>
        <p:spPr>
          <a:xfrm>
            <a:off x="457200" y="1557338"/>
            <a:ext cx="4038600" cy="46799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quarter" idx="2"/>
          </p:nvPr>
        </p:nvSpPr>
        <p:spPr>
          <a:xfrm>
            <a:off x="4648200" y="1557338"/>
            <a:ext cx="4038600" cy="22637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Content Placeholder 4"/>
          <p:cNvSpPr>
            <a:spLocks noGrp="1"/>
          </p:cNvSpPr>
          <p:nvPr>
            <p:ph sz="quarter" idx="3"/>
          </p:nvPr>
        </p:nvSpPr>
        <p:spPr>
          <a:xfrm>
            <a:off x="4648200" y="3973513"/>
            <a:ext cx="4038600" cy="22637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20" name="Rectangle 2"/>
          <p:cNvSpPr>
            <a:spLocks noGrp="1" noChangeArrowheads="1"/>
          </p:cNvSpPr>
          <p:nvPr>
            <p:ph type="ftr" sz="quarter" idx="10"/>
          </p:nvPr>
        </p:nvSpPr>
        <p:spPr/>
        <p:txBody>
          <a:bodyPr/>
          <a:lstStyle>
            <a:lvl1pPr>
              <a:defRPr/>
            </a:lvl1pPr>
          </a:lstStyle>
          <a:p>
            <a:pPr>
              <a:defRPr/>
            </a:pPr>
            <a:endParaRPr lang="en-US"/>
          </a:p>
        </p:txBody>
      </p:sp>
      <p:sp>
        <p:nvSpPr>
          <p:cNvPr id="21" name="Rectangle 3"/>
          <p:cNvSpPr>
            <a:spLocks noGrp="1" noChangeArrowheads="1"/>
          </p:cNvSpPr>
          <p:nvPr>
            <p:ph type="sldNum" sz="quarter" idx="11"/>
          </p:nvPr>
        </p:nvSpPr>
        <p:spPr/>
        <p:txBody>
          <a:bodyPr/>
          <a:lstStyle>
            <a:lvl1pPr>
              <a:defRPr/>
            </a:lvl1pPr>
          </a:lstStyle>
          <a:p>
            <a:pPr>
              <a:defRPr/>
            </a:pPr>
            <a:fld id="{E855ED10-97C3-4C5B-A673-C55ECCD1C3E2}" type="slidenum">
              <a:rPr lang="en-US"/>
              <a:pPr>
                <a:defRPr/>
              </a:pPr>
              <a:t>‹#›</a:t>
            </a:fld>
            <a:endParaRPr lang="en-US"/>
          </a:p>
        </p:txBody>
      </p:sp>
      <p:sp>
        <p:nvSpPr>
          <p:cNvPr id="22" name="Rectangle 16"/>
          <p:cNvSpPr>
            <a:spLocks noGrp="1" noChangeArrowheads="1"/>
          </p:cNvSpPr>
          <p:nvPr>
            <p:ph type="dt" sz="half" idx="12"/>
          </p:nvPr>
        </p:nvSpPr>
        <p:spPr/>
        <p:txBody>
          <a:bodyPr/>
          <a:lstStyle>
            <a:lvl1pPr>
              <a:defRPr/>
            </a:lvl1pPr>
          </a:lstStyle>
          <a:p>
            <a:pPr>
              <a:defRPr/>
            </a:pP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grpSp>
        <p:nvGrpSpPr>
          <p:cNvPr id="4" name="Group 4"/>
          <p:cNvGrpSpPr>
            <a:grpSpLocks/>
          </p:cNvGrpSpPr>
          <p:nvPr/>
        </p:nvGrpSpPr>
        <p:grpSpPr bwMode="auto">
          <a:xfrm>
            <a:off x="0" y="0"/>
            <a:ext cx="9144000" cy="546100"/>
            <a:chOff x="0" y="0"/>
            <a:chExt cx="5760" cy="344"/>
          </a:xfrm>
        </p:grpSpPr>
        <p:sp>
          <p:nvSpPr>
            <p:cNvPr id="5"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6"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7"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8"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9"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0"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1"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2"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3"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4"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graphicFrame>
        <p:nvGraphicFramePr>
          <p:cNvPr id="15"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39671" name="Image" r:id="rId4" imgW="2730159" imgH="1701587" progId="">
                  <p:embed/>
                </p:oleObj>
              </mc:Choice>
              <mc:Fallback>
                <p:oleObj name="Image" r:id="rId4" imgW="2730159" imgH="1701587" progId="">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6"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7" name="Picture 22" descr="Marianopolis Logo"/>
          <p:cNvPicPr>
            <a:picLocks noChangeAspect="1" noChangeArrowheads="1"/>
          </p:cNvPicPr>
          <p:nvPr userDrawn="1"/>
        </p:nvPicPr>
        <p:blipFill>
          <a:blip r:embed="rId6"/>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18" name="Rectangle 2"/>
          <p:cNvSpPr>
            <a:spLocks noGrp="1" noChangeArrowheads="1"/>
          </p:cNvSpPr>
          <p:nvPr>
            <p:ph type="ftr" sz="quarter" idx="10"/>
          </p:nvPr>
        </p:nvSpPr>
        <p:spPr/>
        <p:txBody>
          <a:bodyPr/>
          <a:lstStyle>
            <a:lvl1pPr>
              <a:defRPr/>
            </a:lvl1pPr>
          </a:lstStyle>
          <a:p>
            <a:pPr>
              <a:defRPr/>
            </a:pPr>
            <a:endParaRPr lang="en-US"/>
          </a:p>
        </p:txBody>
      </p:sp>
      <p:sp>
        <p:nvSpPr>
          <p:cNvPr id="19" name="Rectangle 16"/>
          <p:cNvSpPr>
            <a:spLocks noGrp="1" noChangeArrowheads="1"/>
          </p:cNvSpPr>
          <p:nvPr>
            <p:ph type="dt" sz="half" idx="11"/>
          </p:nvPr>
        </p:nvSpPr>
        <p:spPr/>
        <p:txBody>
          <a:bodyPr/>
          <a:lstStyle>
            <a:lvl1pPr>
              <a:defRPr/>
            </a:lvl1pPr>
          </a:lstStyle>
          <a:p>
            <a:pPr>
              <a:defRPr/>
            </a:pP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4" name="Group 4"/>
          <p:cNvGrpSpPr>
            <a:grpSpLocks/>
          </p:cNvGrpSpPr>
          <p:nvPr/>
        </p:nvGrpSpPr>
        <p:grpSpPr bwMode="auto">
          <a:xfrm>
            <a:off x="0" y="0"/>
            <a:ext cx="9144000" cy="546100"/>
            <a:chOff x="0" y="0"/>
            <a:chExt cx="5760" cy="344"/>
          </a:xfrm>
        </p:grpSpPr>
        <p:sp>
          <p:nvSpPr>
            <p:cNvPr id="5"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6"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7"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8"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9"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0"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1"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2"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3"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4"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graphicFrame>
        <p:nvGraphicFramePr>
          <p:cNvPr id="15"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40695" name="Image" r:id="rId4" imgW="2730159" imgH="1701587" progId="">
                  <p:embed/>
                </p:oleObj>
              </mc:Choice>
              <mc:Fallback>
                <p:oleObj name="Image" r:id="rId4" imgW="2730159" imgH="1701587" progId="">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6"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7" name="Picture 23" descr="Marianopolis Logo"/>
          <p:cNvPicPr>
            <a:picLocks noChangeAspect="1" noChangeArrowheads="1"/>
          </p:cNvPicPr>
          <p:nvPr userDrawn="1"/>
        </p:nvPicPr>
        <p:blipFill>
          <a:blip r:embed="rId6"/>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18" name="Rectangle 2"/>
          <p:cNvSpPr>
            <a:spLocks noGrp="1" noChangeArrowheads="1"/>
          </p:cNvSpPr>
          <p:nvPr>
            <p:ph type="ftr" sz="quarter" idx="10"/>
          </p:nvPr>
        </p:nvSpPr>
        <p:spPr/>
        <p:txBody>
          <a:bodyPr/>
          <a:lstStyle>
            <a:lvl1pPr>
              <a:defRPr/>
            </a:lvl1pPr>
          </a:lstStyle>
          <a:p>
            <a:pPr>
              <a:defRPr/>
            </a:pPr>
            <a:endParaRPr lang="en-US"/>
          </a:p>
        </p:txBody>
      </p:sp>
      <p:sp>
        <p:nvSpPr>
          <p:cNvPr id="19" name="Rectangle 3"/>
          <p:cNvSpPr>
            <a:spLocks noGrp="1" noChangeArrowheads="1"/>
          </p:cNvSpPr>
          <p:nvPr>
            <p:ph type="sldNum" sz="quarter" idx="11"/>
          </p:nvPr>
        </p:nvSpPr>
        <p:spPr/>
        <p:txBody>
          <a:bodyPr/>
          <a:lstStyle>
            <a:lvl1pPr>
              <a:defRPr/>
            </a:lvl1pPr>
          </a:lstStyle>
          <a:p>
            <a:pPr>
              <a:defRPr/>
            </a:pPr>
            <a:fld id="{3B1A65A0-4398-452A-BA37-269441C9F042}" type="slidenum">
              <a:rPr lang="en-US"/>
              <a:pPr>
                <a:defRPr/>
              </a:pPr>
              <a:t>‹#›</a:t>
            </a:fld>
            <a:endParaRPr lang="en-US"/>
          </a:p>
        </p:txBody>
      </p:sp>
      <p:sp>
        <p:nvSpPr>
          <p:cNvPr id="20" name="Rectangle 16"/>
          <p:cNvSpPr>
            <a:spLocks noGrp="1" noChangeArrowheads="1"/>
          </p:cNvSpPr>
          <p:nvPr>
            <p:ph type="dt" sz="half" idx="12"/>
          </p:nvPr>
        </p:nvSpPr>
        <p:spPr/>
        <p:txBody>
          <a:bodyPr/>
          <a:lstStyle>
            <a:lvl1pPr>
              <a:defRPr/>
            </a:lvl1pPr>
          </a:lstStyle>
          <a:p>
            <a:pPr>
              <a:defRPr/>
            </a:pP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grpSp>
        <p:nvGrpSpPr>
          <p:cNvPr id="7" name="Group 4"/>
          <p:cNvGrpSpPr>
            <a:grpSpLocks/>
          </p:cNvGrpSpPr>
          <p:nvPr/>
        </p:nvGrpSpPr>
        <p:grpSpPr bwMode="auto">
          <a:xfrm>
            <a:off x="0" y="0"/>
            <a:ext cx="9144000" cy="546100"/>
            <a:chOff x="0" y="0"/>
            <a:chExt cx="5760" cy="344"/>
          </a:xfrm>
        </p:grpSpPr>
        <p:sp>
          <p:nvSpPr>
            <p:cNvPr id="8"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9"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10"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1"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2"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3"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4"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5"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6"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7"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graphicFrame>
        <p:nvGraphicFramePr>
          <p:cNvPr id="18"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41719" name="Image" r:id="rId4" imgW="2730159" imgH="1701587" progId="">
                  <p:embed/>
                </p:oleObj>
              </mc:Choice>
              <mc:Fallback>
                <p:oleObj name="Image" r:id="rId4" imgW="2730159" imgH="1701587" progId="">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9"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20" name="Picture 22" descr="Marianopolis Logo"/>
          <p:cNvPicPr>
            <a:picLocks noChangeAspect="1" noChangeArrowheads="1"/>
          </p:cNvPicPr>
          <p:nvPr userDrawn="1"/>
        </p:nvPicPr>
        <p:blipFill>
          <a:blip r:embed="rId6"/>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21" name="Rectangle 2"/>
          <p:cNvSpPr>
            <a:spLocks noGrp="1" noChangeArrowheads="1"/>
          </p:cNvSpPr>
          <p:nvPr>
            <p:ph type="ftr" sz="quarter" idx="10"/>
          </p:nvPr>
        </p:nvSpPr>
        <p:spPr/>
        <p:txBody>
          <a:bodyPr/>
          <a:lstStyle>
            <a:lvl1pPr>
              <a:defRPr/>
            </a:lvl1pPr>
          </a:lstStyle>
          <a:p>
            <a:pPr>
              <a:defRPr/>
            </a:pPr>
            <a:endParaRPr lang="en-US"/>
          </a:p>
        </p:txBody>
      </p:sp>
      <p:sp>
        <p:nvSpPr>
          <p:cNvPr id="22" name="Rectangle 3"/>
          <p:cNvSpPr>
            <a:spLocks noGrp="1" noChangeArrowheads="1"/>
          </p:cNvSpPr>
          <p:nvPr>
            <p:ph type="sldNum" sz="quarter" idx="11"/>
          </p:nvPr>
        </p:nvSpPr>
        <p:spPr/>
        <p:txBody>
          <a:bodyPr/>
          <a:lstStyle>
            <a:lvl1pPr>
              <a:defRPr/>
            </a:lvl1pPr>
          </a:lstStyle>
          <a:p>
            <a:pPr>
              <a:defRPr/>
            </a:pPr>
            <a:fld id="{F51A0A44-DECB-46B0-91FB-658B3329C39F}" type="slidenum">
              <a:rPr lang="en-US"/>
              <a:pPr>
                <a:defRPr/>
              </a:pPr>
              <a:t>‹#›</a:t>
            </a:fld>
            <a:endParaRPr lang="en-US"/>
          </a:p>
        </p:txBody>
      </p:sp>
      <p:sp>
        <p:nvSpPr>
          <p:cNvPr id="23" name="Rectangle 16"/>
          <p:cNvSpPr>
            <a:spLocks noGrp="1" noChangeArrowheads="1"/>
          </p:cNvSpPr>
          <p:nvPr>
            <p:ph type="dt" sz="half" idx="12"/>
          </p:nvPr>
        </p:nvSpPr>
        <p:spPr/>
        <p:txBody>
          <a:bodyPr/>
          <a:lstStyle>
            <a:lvl1pPr>
              <a:defRPr/>
            </a:lvl1pPr>
          </a:lstStyle>
          <a:p>
            <a:pPr>
              <a:defRPr/>
            </a:pP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grpSp>
        <p:nvGrpSpPr>
          <p:cNvPr id="3" name="Group 4"/>
          <p:cNvGrpSpPr>
            <a:grpSpLocks/>
          </p:cNvGrpSpPr>
          <p:nvPr/>
        </p:nvGrpSpPr>
        <p:grpSpPr bwMode="auto">
          <a:xfrm>
            <a:off x="0" y="0"/>
            <a:ext cx="9144000" cy="546100"/>
            <a:chOff x="0" y="0"/>
            <a:chExt cx="5760" cy="344"/>
          </a:xfrm>
        </p:grpSpPr>
        <p:sp>
          <p:nvSpPr>
            <p:cNvPr id="4"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5"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6"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7"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8"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9"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0"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1"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2"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3"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graphicFrame>
        <p:nvGraphicFramePr>
          <p:cNvPr id="14"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42743" name="Image" r:id="rId4" imgW="2730159" imgH="1701587" progId="">
                  <p:embed/>
                </p:oleObj>
              </mc:Choice>
              <mc:Fallback>
                <p:oleObj name="Image" r:id="rId4" imgW="2730159" imgH="1701587" progId="">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5"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6" name="Picture 22" descr="Marianopolis Logo"/>
          <p:cNvPicPr>
            <a:picLocks noChangeAspect="1" noChangeArrowheads="1"/>
          </p:cNvPicPr>
          <p:nvPr userDrawn="1"/>
        </p:nvPicPr>
        <p:blipFill>
          <a:blip r:embed="rId6"/>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2" name="Title 1"/>
          <p:cNvSpPr>
            <a:spLocks noGrp="1"/>
          </p:cNvSpPr>
          <p:nvPr>
            <p:ph type="title"/>
          </p:nvPr>
        </p:nvSpPr>
        <p:spPr/>
        <p:txBody>
          <a:bodyPr/>
          <a:lstStyle/>
          <a:p>
            <a:r>
              <a:rPr lang="en-US" smtClean="0"/>
              <a:t>Click to edit Master title style</a:t>
            </a:r>
            <a:endParaRPr lang="en-CA"/>
          </a:p>
        </p:txBody>
      </p:sp>
      <p:sp>
        <p:nvSpPr>
          <p:cNvPr id="17" name="Rectangle 16"/>
          <p:cNvSpPr>
            <a:spLocks noGrp="1" noChangeArrowheads="1"/>
          </p:cNvSpPr>
          <p:nvPr>
            <p:ph type="ftr" sz="quarter" idx="10"/>
          </p:nvPr>
        </p:nvSpPr>
        <p:spPr/>
        <p:txBody>
          <a:bodyPr/>
          <a:lstStyle>
            <a:lvl1pPr>
              <a:defRPr/>
            </a:lvl1pPr>
          </a:lstStyle>
          <a:p>
            <a:pPr>
              <a:defRPr/>
            </a:pPr>
            <a:endParaRPr lang="en-US"/>
          </a:p>
        </p:txBody>
      </p:sp>
      <p:sp>
        <p:nvSpPr>
          <p:cNvPr id="18" name="Rectangle 17"/>
          <p:cNvSpPr>
            <a:spLocks noGrp="1" noChangeArrowheads="1"/>
          </p:cNvSpPr>
          <p:nvPr>
            <p:ph type="sldNum" sz="quarter" idx="11"/>
          </p:nvPr>
        </p:nvSpPr>
        <p:spPr/>
        <p:txBody>
          <a:bodyPr/>
          <a:lstStyle>
            <a:lvl1pPr>
              <a:defRPr/>
            </a:lvl1pPr>
          </a:lstStyle>
          <a:p>
            <a:pPr>
              <a:defRPr/>
            </a:pPr>
            <a:fld id="{C83FDAD6-3F7A-4056-8DFE-78EEB1ACABCA}" type="slidenum">
              <a:rPr lang="en-US"/>
              <a:pPr>
                <a:defRPr/>
              </a:pPr>
              <a:t>‹#›</a:t>
            </a:fld>
            <a:endParaRPr lang="en-US"/>
          </a:p>
        </p:txBody>
      </p:sp>
      <p:sp>
        <p:nvSpPr>
          <p:cNvPr id="19" name="Rectangle 16"/>
          <p:cNvSpPr>
            <a:spLocks noGrp="1" noChangeArrowheads="1"/>
          </p:cNvSpPr>
          <p:nvPr>
            <p:ph type="dt" sz="half" idx="12"/>
          </p:nvPr>
        </p:nvSpPr>
        <p:spPr/>
        <p:txBody>
          <a:bodyPr/>
          <a:lstStyle>
            <a:lvl1pPr>
              <a:defRPr/>
            </a:lvl1pPr>
          </a:lstStyle>
          <a:p>
            <a:pPr>
              <a:defRPr/>
            </a:pP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2" name="Group 4"/>
          <p:cNvGrpSpPr>
            <a:grpSpLocks/>
          </p:cNvGrpSpPr>
          <p:nvPr/>
        </p:nvGrpSpPr>
        <p:grpSpPr bwMode="auto">
          <a:xfrm>
            <a:off x="0" y="0"/>
            <a:ext cx="9144000" cy="546100"/>
            <a:chOff x="0" y="0"/>
            <a:chExt cx="5760" cy="344"/>
          </a:xfrm>
        </p:grpSpPr>
        <p:sp>
          <p:nvSpPr>
            <p:cNvPr id="3"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4"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5"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6"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7"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8"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9"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0"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1"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2"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graphicFrame>
        <p:nvGraphicFramePr>
          <p:cNvPr id="13"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43767" name="Image" r:id="rId4" imgW="2730159" imgH="1701587" progId="">
                  <p:embed/>
                </p:oleObj>
              </mc:Choice>
              <mc:Fallback>
                <p:oleObj name="Image" r:id="rId4" imgW="2730159" imgH="1701587" progId="">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4"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5" name="Picture 22" descr="Marianopolis Logo"/>
          <p:cNvPicPr>
            <a:picLocks noChangeAspect="1" noChangeArrowheads="1"/>
          </p:cNvPicPr>
          <p:nvPr userDrawn="1"/>
        </p:nvPicPr>
        <p:blipFill>
          <a:blip r:embed="rId6"/>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16" name="Rectangle 2"/>
          <p:cNvSpPr>
            <a:spLocks noGrp="1" noChangeArrowheads="1"/>
          </p:cNvSpPr>
          <p:nvPr>
            <p:ph type="ftr" sz="quarter" idx="10"/>
          </p:nvPr>
        </p:nvSpPr>
        <p:spPr/>
        <p:txBody>
          <a:bodyPr/>
          <a:lstStyle>
            <a:lvl1pPr>
              <a:defRPr/>
            </a:lvl1pPr>
          </a:lstStyle>
          <a:p>
            <a:pPr>
              <a:defRPr/>
            </a:pPr>
            <a:endParaRPr lang="en-US"/>
          </a:p>
        </p:txBody>
      </p:sp>
      <p:sp>
        <p:nvSpPr>
          <p:cNvPr id="17" name="Rectangle 3"/>
          <p:cNvSpPr>
            <a:spLocks noGrp="1" noChangeArrowheads="1"/>
          </p:cNvSpPr>
          <p:nvPr>
            <p:ph type="sldNum" sz="quarter" idx="11"/>
          </p:nvPr>
        </p:nvSpPr>
        <p:spPr/>
        <p:txBody>
          <a:bodyPr/>
          <a:lstStyle>
            <a:lvl1pPr>
              <a:defRPr/>
            </a:lvl1pPr>
          </a:lstStyle>
          <a:p>
            <a:pPr>
              <a:defRPr/>
            </a:pPr>
            <a:fld id="{0656A8C2-100B-4721-A2E6-F3451D4199F4}" type="slidenum">
              <a:rPr lang="en-US"/>
              <a:pPr>
                <a:defRPr/>
              </a:pPr>
              <a:t>‹#›</a:t>
            </a:fld>
            <a:endParaRPr lang="en-US"/>
          </a:p>
        </p:txBody>
      </p:sp>
      <p:sp>
        <p:nvSpPr>
          <p:cNvPr id="18" name="Rectangle 16"/>
          <p:cNvSpPr>
            <a:spLocks noGrp="1" noChangeArrowheads="1"/>
          </p:cNvSpPr>
          <p:nvPr>
            <p:ph type="dt" sz="half" idx="12"/>
          </p:nvPr>
        </p:nvSpPr>
        <p:spPr/>
        <p:txBody>
          <a:bodyPr/>
          <a:lstStyle>
            <a:lvl1pPr>
              <a:defRPr/>
            </a:lvl1pPr>
          </a:lstStyle>
          <a:p>
            <a:pPr>
              <a:defRPr/>
            </a:pP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5" name="Group 20"/>
          <p:cNvGrpSpPr>
            <a:grpSpLocks/>
          </p:cNvGrpSpPr>
          <p:nvPr/>
        </p:nvGrpSpPr>
        <p:grpSpPr bwMode="auto">
          <a:xfrm>
            <a:off x="0" y="0"/>
            <a:ext cx="9144000" cy="546100"/>
            <a:chOff x="0" y="0"/>
            <a:chExt cx="5760" cy="344"/>
          </a:xfrm>
        </p:grpSpPr>
        <p:sp>
          <p:nvSpPr>
            <p:cNvPr id="6"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7"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8"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9"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0"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1"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2"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3"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4"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5"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graphicFrame>
        <p:nvGraphicFramePr>
          <p:cNvPr id="16"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44791" name="Image" r:id="rId4" imgW="2730159" imgH="1701587" progId="">
                  <p:embed/>
                </p:oleObj>
              </mc:Choice>
              <mc:Fallback>
                <p:oleObj name="Image" r:id="rId4" imgW="2730159" imgH="1701587" progId="">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7"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8" name="Picture 22" descr="Marianopolis Logo"/>
          <p:cNvPicPr>
            <a:picLocks noChangeAspect="1" noChangeArrowheads="1"/>
          </p:cNvPicPr>
          <p:nvPr userDrawn="1"/>
        </p:nvPicPr>
        <p:blipFill>
          <a:blip r:embed="rId6"/>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9" name="Rectangle 2"/>
          <p:cNvSpPr>
            <a:spLocks noGrp="1" noChangeArrowheads="1"/>
          </p:cNvSpPr>
          <p:nvPr>
            <p:ph type="ftr" sz="quarter" idx="10"/>
          </p:nvPr>
        </p:nvSpPr>
        <p:spPr/>
        <p:txBody>
          <a:bodyPr/>
          <a:lstStyle>
            <a:lvl1pPr>
              <a:defRPr/>
            </a:lvl1pPr>
          </a:lstStyle>
          <a:p>
            <a:pPr>
              <a:defRPr/>
            </a:pPr>
            <a:endParaRPr lang="en-US"/>
          </a:p>
        </p:txBody>
      </p:sp>
      <p:sp>
        <p:nvSpPr>
          <p:cNvPr id="20" name="Rectangle 3"/>
          <p:cNvSpPr>
            <a:spLocks noGrp="1" noChangeArrowheads="1"/>
          </p:cNvSpPr>
          <p:nvPr>
            <p:ph type="sldNum" sz="quarter" idx="11"/>
          </p:nvPr>
        </p:nvSpPr>
        <p:spPr/>
        <p:txBody>
          <a:bodyPr/>
          <a:lstStyle>
            <a:lvl1pPr>
              <a:defRPr/>
            </a:lvl1pPr>
          </a:lstStyle>
          <a:p>
            <a:pPr>
              <a:defRPr/>
            </a:pPr>
            <a:fld id="{98A4331F-68D2-462B-9FEB-F0F45A7C3324}" type="slidenum">
              <a:rPr lang="en-US"/>
              <a:pPr>
                <a:defRPr/>
              </a:pPr>
              <a:t>‹#›</a:t>
            </a:fld>
            <a:endParaRPr lang="en-US"/>
          </a:p>
        </p:txBody>
      </p:sp>
      <p:sp>
        <p:nvSpPr>
          <p:cNvPr id="21" name="Rectangle 16"/>
          <p:cNvSpPr>
            <a:spLocks noGrp="1" noChangeArrowheads="1"/>
          </p:cNvSpPr>
          <p:nvPr>
            <p:ph type="dt" sz="half" idx="12"/>
          </p:nvPr>
        </p:nvSpPr>
        <p:spPr/>
        <p:txBody>
          <a:bodyPr/>
          <a:lstStyle>
            <a:lvl1pPr>
              <a:defRPr/>
            </a:lvl1pPr>
          </a:lstStyle>
          <a:p>
            <a:pPr>
              <a:defRPr/>
            </a:pPr>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5" name="Group 20"/>
          <p:cNvGrpSpPr>
            <a:grpSpLocks/>
          </p:cNvGrpSpPr>
          <p:nvPr/>
        </p:nvGrpSpPr>
        <p:grpSpPr bwMode="auto">
          <a:xfrm>
            <a:off x="0" y="0"/>
            <a:ext cx="9144000" cy="546100"/>
            <a:chOff x="0" y="0"/>
            <a:chExt cx="5760" cy="344"/>
          </a:xfrm>
        </p:grpSpPr>
        <p:sp>
          <p:nvSpPr>
            <p:cNvPr id="6"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7"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8"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9"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0"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1"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2"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3"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4"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5"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graphicFrame>
        <p:nvGraphicFramePr>
          <p:cNvPr id="16"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45815" name="Image" r:id="rId4" imgW="2730159" imgH="1701587" progId="">
                  <p:embed/>
                </p:oleObj>
              </mc:Choice>
              <mc:Fallback>
                <p:oleObj name="Image" r:id="rId4" imgW="2730159" imgH="1701587" progId="">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7"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8" name="Picture 22" descr="Marianopolis Logo"/>
          <p:cNvPicPr>
            <a:picLocks noChangeAspect="1" noChangeArrowheads="1"/>
          </p:cNvPicPr>
          <p:nvPr userDrawn="1"/>
        </p:nvPicPr>
        <p:blipFill>
          <a:blip r:embed="rId6"/>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CA"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9" name="Rectangle 2"/>
          <p:cNvSpPr>
            <a:spLocks noGrp="1" noChangeArrowheads="1"/>
          </p:cNvSpPr>
          <p:nvPr>
            <p:ph type="ftr" sz="quarter" idx="10"/>
          </p:nvPr>
        </p:nvSpPr>
        <p:spPr/>
        <p:txBody>
          <a:bodyPr/>
          <a:lstStyle>
            <a:lvl1pPr>
              <a:defRPr/>
            </a:lvl1pPr>
          </a:lstStyle>
          <a:p>
            <a:pPr>
              <a:defRPr/>
            </a:pPr>
            <a:endParaRPr lang="en-US"/>
          </a:p>
        </p:txBody>
      </p:sp>
      <p:sp>
        <p:nvSpPr>
          <p:cNvPr id="20" name="Rectangle 3"/>
          <p:cNvSpPr>
            <a:spLocks noGrp="1" noChangeArrowheads="1"/>
          </p:cNvSpPr>
          <p:nvPr>
            <p:ph type="sldNum" sz="quarter" idx="11"/>
          </p:nvPr>
        </p:nvSpPr>
        <p:spPr/>
        <p:txBody>
          <a:bodyPr/>
          <a:lstStyle>
            <a:lvl1pPr>
              <a:defRPr/>
            </a:lvl1pPr>
          </a:lstStyle>
          <a:p>
            <a:pPr>
              <a:defRPr/>
            </a:pPr>
            <a:fld id="{F692C4D5-4DB4-4322-9DF4-492F985A2A97}" type="slidenum">
              <a:rPr lang="en-US"/>
              <a:pPr>
                <a:defRPr/>
              </a:pPr>
              <a:t>‹#›</a:t>
            </a:fld>
            <a:endParaRPr lang="en-US"/>
          </a:p>
        </p:txBody>
      </p:sp>
      <p:sp>
        <p:nvSpPr>
          <p:cNvPr id="21" name="Rectangle 16"/>
          <p:cNvSpPr>
            <a:spLocks noGrp="1" noChangeArrowheads="1"/>
          </p:cNvSpPr>
          <p:nvPr>
            <p:ph type="dt" sz="half" idx="12"/>
          </p:nvPr>
        </p:nvSpPr>
        <p:spPr/>
        <p:txBody>
          <a:bodyPr/>
          <a:lstStyle>
            <a:lvl1pPr>
              <a:defRPr/>
            </a:lvl1pPr>
          </a:lstStyle>
          <a:p>
            <a:pPr>
              <a:defRPr/>
            </a:pP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grpSp>
        <p:nvGrpSpPr>
          <p:cNvPr id="4" name="Group 4"/>
          <p:cNvGrpSpPr>
            <a:grpSpLocks/>
          </p:cNvGrpSpPr>
          <p:nvPr/>
        </p:nvGrpSpPr>
        <p:grpSpPr bwMode="auto">
          <a:xfrm>
            <a:off x="0" y="0"/>
            <a:ext cx="9144000" cy="546100"/>
            <a:chOff x="0" y="0"/>
            <a:chExt cx="5760" cy="344"/>
          </a:xfrm>
        </p:grpSpPr>
        <p:sp>
          <p:nvSpPr>
            <p:cNvPr id="5"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6"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7"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8"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9"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0"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1"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2"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3"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pic>
        <p:nvPicPr>
          <p:cNvPr id="14" name="Picture 17" descr="CIRMMT_Logo2005BlackHi"/>
          <p:cNvPicPr>
            <a:picLocks noChangeAspect="1" noChangeArrowheads="1"/>
          </p:cNvPicPr>
          <p:nvPr userDrawn="1"/>
        </p:nvPicPr>
        <p:blipFill>
          <a:blip r:embed="rId3"/>
          <a:srcRect/>
          <a:stretch>
            <a:fillRect/>
          </a:stretch>
        </p:blipFill>
        <p:spPr bwMode="auto">
          <a:xfrm>
            <a:off x="-180975" y="6296025"/>
            <a:ext cx="3527425" cy="588963"/>
          </a:xfrm>
          <a:prstGeom prst="rect">
            <a:avLst/>
          </a:prstGeom>
          <a:noFill/>
          <a:ln w="9525">
            <a:noFill/>
            <a:miter lim="800000"/>
            <a:headEnd/>
            <a:tailEnd/>
          </a:ln>
        </p:spPr>
      </p:pic>
      <p:graphicFrame>
        <p:nvGraphicFramePr>
          <p:cNvPr id="15" name="Object 2"/>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546839" name="Image" r:id="rId4" imgW="2730159" imgH="1701587" progId="">
                  <p:embed/>
                </p:oleObj>
              </mc:Choice>
              <mc:Fallback>
                <p:oleObj name="Image" r:id="rId4" imgW="2730159" imgH="1701587" progId="">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6"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7" name="Picture 22" descr="Marianopolis Logo"/>
          <p:cNvPicPr>
            <a:picLocks noChangeAspect="1" noChangeArrowheads="1"/>
          </p:cNvPicPr>
          <p:nvPr userDrawn="1"/>
        </p:nvPicPr>
        <p:blipFill>
          <a:blip r:embed="rId6"/>
          <a:srcRect/>
          <a:stretch>
            <a:fillRect/>
          </a:stretch>
        </p:blipFill>
        <p:spPr bwMode="auto">
          <a:xfrm>
            <a:off x="6804025" y="6348413"/>
            <a:ext cx="2241550" cy="417512"/>
          </a:xfrm>
          <a:prstGeom prst="rect">
            <a:avLst/>
          </a:prstGeom>
          <a:noFill/>
          <a:ln w="9525">
            <a:solidFill>
              <a:schemeClr val="tx1"/>
            </a:solidFill>
            <a:miter lim="800000"/>
            <a:headEnd/>
            <a:tailEnd/>
          </a:ln>
        </p:spPr>
      </p:pic>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18" name="Rectangle 2"/>
          <p:cNvSpPr>
            <a:spLocks noGrp="1" noChangeArrowheads="1"/>
          </p:cNvSpPr>
          <p:nvPr>
            <p:ph type="ftr" sz="quarter" idx="10"/>
          </p:nvPr>
        </p:nvSpPr>
        <p:spPr/>
        <p:txBody>
          <a:bodyPr/>
          <a:lstStyle>
            <a:lvl1pPr>
              <a:defRPr/>
            </a:lvl1pPr>
          </a:lstStyle>
          <a:p>
            <a:pPr>
              <a:defRPr/>
            </a:pPr>
            <a:endParaRPr lang="en-US"/>
          </a:p>
        </p:txBody>
      </p:sp>
      <p:sp>
        <p:nvSpPr>
          <p:cNvPr id="19" name="Rectangle 3"/>
          <p:cNvSpPr>
            <a:spLocks noGrp="1" noChangeArrowheads="1"/>
          </p:cNvSpPr>
          <p:nvPr>
            <p:ph type="sldNum" sz="quarter" idx="11"/>
          </p:nvPr>
        </p:nvSpPr>
        <p:spPr/>
        <p:txBody>
          <a:bodyPr/>
          <a:lstStyle>
            <a:lvl1pPr>
              <a:defRPr/>
            </a:lvl1pPr>
          </a:lstStyle>
          <a:p>
            <a:pPr>
              <a:defRPr/>
            </a:pPr>
            <a:fld id="{9AE51EC8-79A6-4E30-8D55-B1AAC254482A}" type="slidenum">
              <a:rPr lang="en-US"/>
              <a:pPr>
                <a:defRPr/>
              </a:pPr>
              <a:t>‹#›</a:t>
            </a:fld>
            <a:endParaRPr lang="en-US"/>
          </a:p>
        </p:txBody>
      </p:sp>
      <p:sp>
        <p:nvSpPr>
          <p:cNvPr id="20" name="Rectangle 16"/>
          <p:cNvSpPr>
            <a:spLocks noGrp="1" noChangeArrowheads="1"/>
          </p:cNvSpPr>
          <p:nvPr>
            <p:ph type="dt" sz="half" idx="12"/>
          </p:nvPr>
        </p:nvSpPr>
        <p:spPr/>
        <p:txBody>
          <a:bodyPr/>
          <a:lstStyle>
            <a:lvl1pPr>
              <a:defRPr/>
            </a:lvl1pPr>
          </a:lstStyle>
          <a:p>
            <a:pPr>
              <a:defRPr/>
            </a:pP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oleObject" Target="../embeddings/oleObject1.bin"/><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vmlDrawing" Target="../drawings/vmlDrawing1.v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22" name="Rectangle 2"/>
          <p:cNvSpPr>
            <a:spLocks noGrp="1" noChangeArrowheads="1"/>
          </p:cNvSpPr>
          <p:nvPr>
            <p:ph type="ftr" sz="quarter" idx="3"/>
          </p:nvPr>
        </p:nvSpPr>
        <p:spPr bwMode="auto">
          <a:xfrm>
            <a:off x="3124200" y="6381750"/>
            <a:ext cx="2895600" cy="3238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vl1pPr>
          </a:lstStyle>
          <a:p>
            <a:pPr>
              <a:defRPr/>
            </a:pPr>
            <a:endParaRPr lang="en-US"/>
          </a:p>
        </p:txBody>
      </p:sp>
      <p:sp>
        <p:nvSpPr>
          <p:cNvPr id="81923" name="Rectangle 3"/>
          <p:cNvSpPr>
            <a:spLocks noGrp="1" noChangeArrowheads="1"/>
          </p:cNvSpPr>
          <p:nvPr>
            <p:ph type="sldNum" sz="quarter" idx="4"/>
          </p:nvPr>
        </p:nvSpPr>
        <p:spPr bwMode="auto">
          <a:xfrm>
            <a:off x="6553200" y="6381750"/>
            <a:ext cx="2133600" cy="3238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Arial Black" pitchFamily="34" charset="0"/>
              </a:defRPr>
            </a:lvl1pPr>
          </a:lstStyle>
          <a:p>
            <a:pPr>
              <a:defRPr/>
            </a:pPr>
            <a:fld id="{23952C3C-F720-46DC-9E5E-8E912A197B1E}" type="slidenum">
              <a:rPr lang="en-US"/>
              <a:pPr>
                <a:defRPr/>
              </a:pPr>
              <a:t>‹#›</a:t>
            </a:fld>
            <a:endParaRPr lang="en-US"/>
          </a:p>
        </p:txBody>
      </p:sp>
      <p:grpSp>
        <p:nvGrpSpPr>
          <p:cNvPr id="1054" name="Group 4"/>
          <p:cNvGrpSpPr>
            <a:grpSpLocks/>
          </p:cNvGrpSpPr>
          <p:nvPr/>
        </p:nvGrpSpPr>
        <p:grpSpPr bwMode="auto">
          <a:xfrm>
            <a:off x="0" y="0"/>
            <a:ext cx="9144000" cy="546100"/>
            <a:chOff x="0" y="0"/>
            <a:chExt cx="5760" cy="344"/>
          </a:xfrm>
        </p:grpSpPr>
        <p:sp>
          <p:nvSpPr>
            <p:cNvPr id="3"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defRPr/>
              </a:pPr>
              <a:endParaRPr lang="en-CA" sz="2400">
                <a:latin typeface="Times New Roman" pitchFamily="18" charset="0"/>
              </a:endParaRPr>
            </a:p>
          </p:txBody>
        </p:sp>
        <p:sp>
          <p:nvSpPr>
            <p:cNvPr id="1037"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w="9525">
              <a:noFill/>
              <a:miter lim="800000"/>
              <a:headEnd/>
              <a:tailEnd/>
            </a:ln>
          </p:spPr>
          <p:txBody>
            <a:bodyPr/>
            <a:lstStyle/>
            <a:p>
              <a:pPr>
                <a:defRPr/>
              </a:pPr>
              <a:endParaRPr lang="en-CA" sz="2400">
                <a:latin typeface="Times New Roman" pitchFamily="18" charset="0"/>
              </a:endParaRPr>
            </a:p>
          </p:txBody>
        </p:sp>
        <p:sp>
          <p:nvSpPr>
            <p:cNvPr id="1038" name="Rectangle 7"/>
            <p:cNvSpPr>
              <a:spLocks noChangeArrowheads="1"/>
            </p:cNvSpPr>
            <p:nvPr/>
          </p:nvSpPr>
          <p:spPr bwMode="auto">
            <a:xfrm>
              <a:off x="258" y="85"/>
              <a:ext cx="87" cy="89"/>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039" name="Rectangle 8"/>
            <p:cNvSpPr>
              <a:spLocks noChangeArrowheads="1"/>
            </p:cNvSpPr>
            <p:nvPr/>
          </p:nvSpPr>
          <p:spPr bwMode="auto">
            <a:xfrm>
              <a:off x="345" y="0"/>
              <a:ext cx="88"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040" name="Rectangle 9"/>
            <p:cNvSpPr>
              <a:spLocks noChangeArrowheads="1"/>
            </p:cNvSpPr>
            <p:nvPr/>
          </p:nvSpPr>
          <p:spPr bwMode="auto">
            <a:xfrm>
              <a:off x="345" y="85"/>
              <a:ext cx="88" cy="89"/>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041" name="Rectangle 10"/>
            <p:cNvSpPr>
              <a:spLocks noChangeArrowheads="1"/>
            </p:cNvSpPr>
            <p:nvPr/>
          </p:nvSpPr>
          <p:spPr bwMode="auto">
            <a:xfrm>
              <a:off x="173" y="173"/>
              <a:ext cx="86" cy="87"/>
            </a:xfrm>
            <a:prstGeom prst="rect">
              <a:avLst/>
            </a:prstGeom>
            <a:solidFill>
              <a:schemeClr val="folHlink"/>
            </a:solidFill>
            <a:ln w="9525">
              <a:noFill/>
              <a:miter lim="800000"/>
              <a:headEnd/>
              <a:tailEnd/>
            </a:ln>
          </p:spPr>
          <p:txBody>
            <a:bodyPr/>
            <a:lstStyle/>
            <a:p>
              <a:pPr>
                <a:defRPr/>
              </a:pPr>
              <a:endParaRPr lang="en-CA">
                <a:solidFill>
                  <a:schemeClr val="hlink"/>
                </a:solidFill>
              </a:endParaRPr>
            </a:p>
          </p:txBody>
        </p:sp>
        <p:sp>
          <p:nvSpPr>
            <p:cNvPr id="1042" name="Rectangle 11"/>
            <p:cNvSpPr>
              <a:spLocks noChangeArrowheads="1"/>
            </p:cNvSpPr>
            <p:nvPr/>
          </p:nvSpPr>
          <p:spPr bwMode="auto">
            <a:xfrm>
              <a:off x="83" y="86"/>
              <a:ext cx="89" cy="87"/>
            </a:xfrm>
            <a:prstGeom prst="rect">
              <a:avLst/>
            </a:prstGeom>
            <a:solidFill>
              <a:schemeClr val="bg2"/>
            </a:solidFill>
            <a:ln w="9525">
              <a:noFill/>
              <a:miter lim="800000"/>
              <a:headEnd/>
              <a:tailEnd/>
            </a:ln>
          </p:spPr>
          <p:txBody>
            <a:bodyPr/>
            <a:lstStyle/>
            <a:p>
              <a:pPr>
                <a:defRPr/>
              </a:pPr>
              <a:endParaRPr lang="en-CA" sz="2400">
                <a:latin typeface="Times New Roman" pitchFamily="18" charset="0"/>
              </a:endParaRPr>
            </a:p>
          </p:txBody>
        </p:sp>
        <p:sp>
          <p:nvSpPr>
            <p:cNvPr id="1043" name="Rectangle 12"/>
            <p:cNvSpPr>
              <a:spLocks noChangeArrowheads="1"/>
            </p:cNvSpPr>
            <p:nvPr/>
          </p:nvSpPr>
          <p:spPr bwMode="auto">
            <a:xfrm>
              <a:off x="258" y="171"/>
              <a:ext cx="87" cy="87"/>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sp>
          <p:nvSpPr>
            <p:cNvPr id="1044" name="Rectangle 13"/>
            <p:cNvSpPr>
              <a:spLocks noChangeArrowheads="1"/>
            </p:cNvSpPr>
            <p:nvPr/>
          </p:nvSpPr>
          <p:spPr bwMode="auto">
            <a:xfrm>
              <a:off x="173" y="258"/>
              <a:ext cx="86" cy="86"/>
            </a:xfrm>
            <a:prstGeom prst="rect">
              <a:avLst/>
            </a:prstGeom>
            <a:solidFill>
              <a:schemeClr val="accent2"/>
            </a:solidFill>
            <a:ln w="9525">
              <a:noFill/>
              <a:miter lim="800000"/>
              <a:headEnd/>
              <a:tailEnd/>
            </a:ln>
          </p:spPr>
          <p:txBody>
            <a:bodyPr/>
            <a:lstStyle/>
            <a:p>
              <a:pPr>
                <a:defRPr/>
              </a:pPr>
              <a:endParaRPr lang="en-CA">
                <a:solidFill>
                  <a:schemeClr val="accent2"/>
                </a:solidFill>
              </a:endParaRPr>
            </a:p>
          </p:txBody>
        </p:sp>
      </p:grpSp>
      <p:sp>
        <p:nvSpPr>
          <p:cNvPr id="1055" name="Rectangle 14"/>
          <p:cNvSpPr>
            <a:spLocks noGrp="1" noChangeArrowheads="1"/>
          </p:cNvSpPr>
          <p:nvPr>
            <p:ph type="title"/>
          </p:nvPr>
        </p:nvSpPr>
        <p:spPr bwMode="auto">
          <a:xfrm>
            <a:off x="457200" y="457200"/>
            <a:ext cx="8229600" cy="9556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56" name="Rectangle 15"/>
          <p:cNvSpPr>
            <a:spLocks noGrp="1" noChangeArrowheads="1"/>
          </p:cNvSpPr>
          <p:nvPr>
            <p:ph type="body" idx="1"/>
          </p:nvPr>
        </p:nvSpPr>
        <p:spPr bwMode="auto">
          <a:xfrm>
            <a:off x="457200" y="1557338"/>
            <a:ext cx="8229600" cy="46799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81936" name="Rectangle 16"/>
          <p:cNvSpPr>
            <a:spLocks noGrp="1" noChangeArrowheads="1"/>
          </p:cNvSpPr>
          <p:nvPr>
            <p:ph type="dt" sz="half" idx="2"/>
          </p:nvPr>
        </p:nvSpPr>
        <p:spPr bwMode="auto">
          <a:xfrm>
            <a:off x="457200" y="6381750"/>
            <a:ext cx="2133600" cy="3397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a:p>
        </p:txBody>
      </p:sp>
      <p:pic>
        <p:nvPicPr>
          <p:cNvPr id="1058" name="Picture 17" descr="CIRMMT_Logo2005BlackHi"/>
          <p:cNvPicPr>
            <a:picLocks noChangeAspect="1" noChangeArrowheads="1"/>
          </p:cNvPicPr>
          <p:nvPr userDrawn="1"/>
        </p:nvPicPr>
        <p:blipFill>
          <a:blip r:embed="rId16"/>
          <a:srcRect/>
          <a:stretch>
            <a:fillRect/>
          </a:stretch>
        </p:blipFill>
        <p:spPr bwMode="auto">
          <a:xfrm>
            <a:off x="-180975" y="6296025"/>
            <a:ext cx="3527425" cy="588963"/>
          </a:xfrm>
          <a:prstGeom prst="rect">
            <a:avLst/>
          </a:prstGeom>
          <a:noFill/>
          <a:ln w="9525">
            <a:noFill/>
            <a:miter lim="800000"/>
            <a:headEnd/>
            <a:tailEnd/>
          </a:ln>
        </p:spPr>
      </p:pic>
      <p:graphicFrame>
        <p:nvGraphicFramePr>
          <p:cNvPr id="1050" name="Object 26"/>
          <p:cNvGraphicFramePr>
            <a:graphicFrameLocks noChangeAspect="1"/>
          </p:cNvGraphicFramePr>
          <p:nvPr/>
        </p:nvGraphicFramePr>
        <p:xfrm>
          <a:off x="8429625" y="31750"/>
          <a:ext cx="714375" cy="444500"/>
        </p:xfrm>
        <a:graphic>
          <a:graphicData uri="http://schemas.openxmlformats.org/presentationml/2006/ole">
            <mc:AlternateContent xmlns:mc="http://schemas.openxmlformats.org/markup-compatibility/2006">
              <mc:Choice xmlns:v="urn:schemas-microsoft-com:vml" Requires="v">
                <p:oleObj spid="_x0000_s1072" name="Image" r:id="rId17" imgW="2730159" imgH="1701587" progId="">
                  <p:embed/>
                </p:oleObj>
              </mc:Choice>
              <mc:Fallback>
                <p:oleObj name="Image" r:id="rId17" imgW="2730159" imgH="1701587" progId="">
                  <p:embed/>
                  <p:pic>
                    <p:nvPicPr>
                      <p:cNvPr id="0" name="Picture 26"/>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8429625" y="31750"/>
                        <a:ext cx="714375" cy="444500"/>
                      </a:xfrm>
                      <a:prstGeom prst="rect">
                        <a:avLst/>
                      </a:prstGeom>
                      <a:noFill/>
                      <a:ln>
                        <a:noFill/>
                      </a:ln>
                      <a:effectLst/>
                      <a:extLst>
                        <a:ext uri="{909E8E84-426E-40DD-AFC4-6F175D3DCCD1}">
                          <a14:hiddenFill xmlns:a14="http://schemas.microsoft.com/office/drawing/2010/main">
                            <a:solidFill>
                              <a:srgbClr val="9999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00007D"/>
                              </a:outerShdw>
                            </a:effectLst>
                          </a14:hiddenEffects>
                        </a:ext>
                      </a:extLst>
                    </p:spPr>
                  </p:pic>
                </p:oleObj>
              </mc:Fallback>
            </mc:AlternateContent>
          </a:graphicData>
        </a:graphic>
      </p:graphicFrame>
      <p:sp>
        <p:nvSpPr>
          <p:cNvPr id="2" name="Text Box 20"/>
          <p:cNvSpPr txBox="1">
            <a:spLocks noChangeArrowheads="1"/>
          </p:cNvSpPr>
          <p:nvPr userDrawn="1"/>
        </p:nvSpPr>
        <p:spPr bwMode="auto">
          <a:xfrm>
            <a:off x="7308850" y="130175"/>
            <a:ext cx="1079500" cy="274638"/>
          </a:xfrm>
          <a:prstGeom prst="rect">
            <a:avLst/>
          </a:prstGeom>
          <a:noFill/>
          <a:ln>
            <a:noFill/>
          </a:ln>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0" hangingPunct="0">
              <a:spcBef>
                <a:spcPct val="50000"/>
              </a:spcBef>
              <a:defRPr/>
            </a:pPr>
            <a:r>
              <a:rPr lang="en-US" sz="1200" smtClean="0"/>
              <a:t>Cory McKay</a:t>
            </a:r>
          </a:p>
        </p:txBody>
      </p:sp>
      <p:pic>
        <p:nvPicPr>
          <p:cNvPr id="1060" name="Picture 23" descr="Marianopolis Logo"/>
          <p:cNvPicPr>
            <a:picLocks noChangeAspect="1" noChangeArrowheads="1"/>
          </p:cNvPicPr>
          <p:nvPr userDrawn="1"/>
        </p:nvPicPr>
        <p:blipFill>
          <a:blip r:embed="rId19"/>
          <a:srcRect/>
          <a:stretch>
            <a:fillRect/>
          </a:stretch>
        </p:blipFill>
        <p:spPr bwMode="auto">
          <a:xfrm>
            <a:off x="6804025" y="6348413"/>
            <a:ext cx="2241550" cy="417512"/>
          </a:xfrm>
          <a:prstGeom prst="rect">
            <a:avLst/>
          </a:prstGeom>
          <a:noFill/>
          <a:ln w="9525">
            <a:solidFill>
              <a:schemeClr val="tx1"/>
            </a:solidFill>
            <a:miter lim="800000"/>
            <a:headEnd/>
            <a:tailEnd/>
          </a:ln>
        </p:spPr>
      </p:pic>
    </p:spTree>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 id="2147483744" r:id="rId13"/>
  </p:sldLayoutIdLst>
  <p:hf sldNum="0" hdr="0" ftr="0" dt="0"/>
  <p:txStyles>
    <p:titleStyle>
      <a:lvl1pPr algn="l" rtl="0" eaLnBrk="0" fontAlgn="base" hangingPunct="0">
        <a:spcBef>
          <a:spcPct val="0"/>
        </a:spcBef>
        <a:spcAft>
          <a:spcPct val="0"/>
        </a:spcAft>
        <a:defRPr sz="4400">
          <a:solidFill>
            <a:schemeClr val="tx1"/>
          </a:solidFill>
          <a:latin typeface="+mj-lt"/>
          <a:ea typeface="+mj-ea"/>
          <a:cs typeface="+mj-cs"/>
        </a:defRPr>
      </a:lvl1pPr>
      <a:lvl2pPr algn="l" rtl="0" eaLnBrk="0" fontAlgn="base" hangingPunct="0">
        <a:spcBef>
          <a:spcPct val="0"/>
        </a:spcBef>
        <a:spcAft>
          <a:spcPct val="0"/>
        </a:spcAft>
        <a:defRPr sz="4400">
          <a:solidFill>
            <a:schemeClr val="tx1"/>
          </a:solidFill>
          <a:latin typeface="Arial" charset="0"/>
        </a:defRPr>
      </a:lvl2pPr>
      <a:lvl3pPr algn="l" rtl="0" eaLnBrk="0" fontAlgn="base" hangingPunct="0">
        <a:spcBef>
          <a:spcPct val="0"/>
        </a:spcBef>
        <a:spcAft>
          <a:spcPct val="0"/>
        </a:spcAft>
        <a:defRPr sz="4400">
          <a:solidFill>
            <a:schemeClr val="tx1"/>
          </a:solidFill>
          <a:latin typeface="Arial" charset="0"/>
        </a:defRPr>
      </a:lvl3pPr>
      <a:lvl4pPr algn="l" rtl="0" eaLnBrk="0" fontAlgn="base" hangingPunct="0">
        <a:spcBef>
          <a:spcPct val="0"/>
        </a:spcBef>
        <a:spcAft>
          <a:spcPct val="0"/>
        </a:spcAft>
        <a:defRPr sz="4400">
          <a:solidFill>
            <a:schemeClr val="tx1"/>
          </a:solidFill>
          <a:latin typeface="Arial" charset="0"/>
        </a:defRPr>
      </a:lvl4pPr>
      <a:lvl5pPr algn="l" rtl="0" eaLnBrk="0" fontAlgn="base" hangingPunct="0">
        <a:spcBef>
          <a:spcPct val="0"/>
        </a:spcBef>
        <a:spcAft>
          <a:spcPct val="0"/>
        </a:spcAft>
        <a:defRPr sz="4400">
          <a:solidFill>
            <a:schemeClr val="tx1"/>
          </a:solidFill>
          <a:latin typeface="Arial" charset="0"/>
        </a:defRPr>
      </a:lvl5pPr>
      <a:lvl6pPr marL="457200" algn="l" rtl="0" fontAlgn="base">
        <a:spcBef>
          <a:spcPct val="0"/>
        </a:spcBef>
        <a:spcAft>
          <a:spcPct val="0"/>
        </a:spcAft>
        <a:defRPr sz="4400">
          <a:solidFill>
            <a:schemeClr val="tx1"/>
          </a:solidFill>
          <a:latin typeface="Arial" charset="0"/>
        </a:defRPr>
      </a:lvl6pPr>
      <a:lvl7pPr marL="914400" algn="l" rtl="0" fontAlgn="base">
        <a:spcBef>
          <a:spcPct val="0"/>
        </a:spcBef>
        <a:spcAft>
          <a:spcPct val="0"/>
        </a:spcAft>
        <a:defRPr sz="4400">
          <a:solidFill>
            <a:schemeClr val="tx1"/>
          </a:solidFill>
          <a:latin typeface="Arial" charset="0"/>
        </a:defRPr>
      </a:lvl7pPr>
      <a:lvl8pPr marL="1371600" algn="l" rtl="0" fontAlgn="base">
        <a:spcBef>
          <a:spcPct val="0"/>
        </a:spcBef>
        <a:spcAft>
          <a:spcPct val="0"/>
        </a:spcAft>
        <a:defRPr sz="4400">
          <a:solidFill>
            <a:schemeClr val="tx1"/>
          </a:solidFill>
          <a:latin typeface="Arial" charset="0"/>
        </a:defRPr>
      </a:lvl8pPr>
      <a:lvl9pPr marL="1828800" algn="l" rtl="0" fontAlgn="base">
        <a:spcBef>
          <a:spcPct val="0"/>
        </a:spcBef>
        <a:spcAft>
          <a:spcPct val="0"/>
        </a:spcAft>
        <a:defRPr sz="4400">
          <a:solidFill>
            <a:schemeClr val="tx1"/>
          </a:solidFill>
          <a:latin typeface="Arial" charset="0"/>
        </a:defRPr>
      </a:lvl9pPr>
    </p:titleStyle>
    <p:bodyStyle>
      <a:lvl1pPr marL="342900" indent="-342900" algn="l" rtl="0" eaLnBrk="0" fontAlgn="base" hangingPunct="0">
        <a:spcBef>
          <a:spcPct val="20000"/>
        </a:spcBef>
        <a:spcAft>
          <a:spcPct val="0"/>
        </a:spcAft>
        <a:buClr>
          <a:schemeClr val="bg2"/>
        </a:buClr>
        <a:buSzPct val="75000"/>
        <a:buFont typeface="Wingdings"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80000"/>
        <a:buFont typeface="Wingdings" pitchFamily="2" charset="2"/>
        <a:buChar char="¨"/>
        <a:defRPr sz="2800">
          <a:solidFill>
            <a:schemeClr val="tx1"/>
          </a:solidFill>
          <a:latin typeface="+mn-lt"/>
        </a:defRPr>
      </a:lvl2pPr>
      <a:lvl3pPr marL="1143000" indent="-228600" algn="l" rtl="0" eaLnBrk="0" fontAlgn="base" hangingPunct="0">
        <a:spcBef>
          <a:spcPct val="20000"/>
        </a:spcBef>
        <a:spcAft>
          <a:spcPct val="0"/>
        </a:spcAft>
        <a:buClr>
          <a:schemeClr val="bg2"/>
        </a:buClr>
        <a:buSzPct val="65000"/>
        <a:buFont typeface="Wingdings" pitchFamily="2" charset="2"/>
        <a:buChar char="n"/>
        <a:defRPr sz="2400">
          <a:solidFill>
            <a:schemeClr val="tx1"/>
          </a:solidFill>
          <a:latin typeface="+mn-lt"/>
        </a:defRPr>
      </a:lvl3pPr>
      <a:lvl4pPr marL="1600200" indent="-228600" algn="l" rtl="0" eaLnBrk="0" fontAlgn="base" hangingPunct="0">
        <a:spcBef>
          <a:spcPct val="20000"/>
        </a:spcBef>
        <a:spcAft>
          <a:spcPct val="0"/>
        </a:spcAft>
        <a:buClr>
          <a:schemeClr val="accent2"/>
        </a:buClr>
        <a:buSzPct val="70000"/>
        <a:buFont typeface="Wingdings" pitchFamily="2" charset="2"/>
        <a:buChar char="¨"/>
        <a:defRPr sz="2000">
          <a:solidFill>
            <a:schemeClr val="tx1"/>
          </a:solidFill>
          <a:latin typeface="+mn-lt"/>
        </a:defRPr>
      </a:lvl4pPr>
      <a:lvl5pPr marL="2057400" indent="-228600" algn="l" rtl="0" eaLnBrk="0" fontAlgn="base" hangingPunct="0">
        <a:spcBef>
          <a:spcPct val="20000"/>
        </a:spcBef>
        <a:spcAft>
          <a:spcPct val="0"/>
        </a:spcAft>
        <a:buClr>
          <a:schemeClr val="bg2"/>
        </a:buClr>
        <a:buFont typeface="Wingdings" pitchFamily="2" charset="2"/>
        <a:buChar char="§"/>
        <a:defRPr sz="2000">
          <a:solidFill>
            <a:schemeClr val="tx1"/>
          </a:solidFill>
          <a:latin typeface="+mn-lt"/>
        </a:defRPr>
      </a:lvl5pPr>
      <a:lvl6pPr marL="25146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6pPr>
      <a:lvl7pPr marL="29718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7pPr>
      <a:lvl8pPr marL="34290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8pPr>
      <a:lvl9pPr marL="3886200" indent="-228600" algn="l" rtl="0" fontAlgn="base">
        <a:spcBef>
          <a:spcPct val="20000"/>
        </a:spcBef>
        <a:spcAft>
          <a:spcPct val="0"/>
        </a:spcAft>
        <a:buClr>
          <a:schemeClr val="bg2"/>
        </a:buClr>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vmlDrawing" Target="../drawings/vmlDrawing14.vml"/><Relationship Id="rId5" Type="http://schemas.openxmlformats.org/officeDocument/2006/relationships/image" Target="../media/image1.png"/><Relationship Id="rId4" Type="http://schemas.openxmlformats.org/officeDocument/2006/relationships/oleObject" Target="../embeddings/oleObject14.bin"/></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2.xml"/><Relationship Id="rId1" Type="http://schemas.openxmlformats.org/officeDocument/2006/relationships/vmlDrawing" Target="../drawings/vmlDrawing15.vml"/><Relationship Id="rId4" Type="http://schemas.openxmlformats.org/officeDocument/2006/relationships/image" Target="../media/image8.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2.xml"/><Relationship Id="rId1" Type="http://schemas.openxmlformats.org/officeDocument/2006/relationships/vmlDrawing" Target="../drawings/vmlDrawing16.vml"/><Relationship Id="rId4" Type="http://schemas.openxmlformats.org/officeDocument/2006/relationships/image" Target="../media/image9.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2.xml"/><Relationship Id="rId1" Type="http://schemas.openxmlformats.org/officeDocument/2006/relationships/vmlDrawing" Target="../drawings/vmlDrawing17.vml"/><Relationship Id="rId4" Type="http://schemas.openxmlformats.org/officeDocument/2006/relationships/image" Target="../media/image10.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2.xml"/><Relationship Id="rId1" Type="http://schemas.openxmlformats.org/officeDocument/2006/relationships/vmlDrawing" Target="../drawings/vmlDrawing18.vml"/><Relationship Id="rId4" Type="http://schemas.openxmlformats.org/officeDocument/2006/relationships/image" Target="../media/image11.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65" name="Rectangle 2"/>
          <p:cNvSpPr>
            <a:spLocks noGrp="1" noChangeArrowheads="1"/>
          </p:cNvSpPr>
          <p:nvPr>
            <p:ph type="ctrTitle" idx="4294967295"/>
          </p:nvPr>
        </p:nvSpPr>
        <p:spPr>
          <a:xfrm>
            <a:off x="2971800" y="1828800"/>
            <a:ext cx="6019800" cy="2209800"/>
          </a:xfrm>
        </p:spPr>
        <p:txBody>
          <a:bodyPr/>
          <a:lstStyle/>
          <a:p>
            <a:pPr eaLnBrk="1" hangingPunct="1"/>
            <a:r>
              <a:rPr lang="en-CA" sz="3600" dirty="0" err="1" smtClean="0">
                <a:solidFill>
                  <a:srgbClr val="FFFFFF"/>
                </a:solidFill>
              </a:rPr>
              <a:t>jSymbolic</a:t>
            </a:r>
            <a:r>
              <a:rPr lang="en-CA" sz="3600" dirty="0" smtClean="0">
                <a:solidFill>
                  <a:srgbClr val="FFFFFF"/>
                </a:solidFill>
              </a:rPr>
              <a:t> </a:t>
            </a:r>
            <a:r>
              <a:rPr lang="en-CA" sz="3600" smtClean="0">
                <a:solidFill>
                  <a:srgbClr val="FFFFFF"/>
                </a:solidFill>
              </a:rPr>
              <a:t>and ELVIS</a:t>
            </a:r>
            <a:endParaRPr lang="en-US" sz="3600" dirty="0" smtClean="0">
              <a:solidFill>
                <a:srgbClr val="FFFFFF"/>
              </a:solidFill>
            </a:endParaRPr>
          </a:p>
        </p:txBody>
      </p:sp>
      <p:sp>
        <p:nvSpPr>
          <p:cNvPr id="116766" name="Rectangle 3"/>
          <p:cNvSpPr>
            <a:spLocks noGrp="1" noChangeArrowheads="1"/>
          </p:cNvSpPr>
          <p:nvPr>
            <p:ph type="subTitle" idx="4294967295"/>
          </p:nvPr>
        </p:nvSpPr>
        <p:spPr>
          <a:xfrm>
            <a:off x="2971800" y="4267200"/>
            <a:ext cx="6019800" cy="1752600"/>
          </a:xfrm>
        </p:spPr>
        <p:txBody>
          <a:bodyPr/>
          <a:lstStyle/>
          <a:p>
            <a:pPr marL="0" indent="0" eaLnBrk="1" hangingPunct="1">
              <a:buFont typeface="Wingdings" pitchFamily="2" charset="2"/>
              <a:buNone/>
            </a:pPr>
            <a:r>
              <a:rPr lang="en-US" sz="3400" smtClean="0"/>
              <a:t>Cory McKay</a:t>
            </a:r>
          </a:p>
          <a:p>
            <a:pPr marL="0" indent="0" eaLnBrk="1" hangingPunct="1">
              <a:buFont typeface="Wingdings" pitchFamily="2" charset="2"/>
              <a:buNone/>
            </a:pPr>
            <a:r>
              <a:rPr lang="en-US" sz="2200" smtClean="0"/>
              <a:t>Marianopolis College</a:t>
            </a:r>
          </a:p>
          <a:p>
            <a:pPr marL="0" indent="0" eaLnBrk="1" hangingPunct="1">
              <a:buFont typeface="Wingdings" pitchFamily="2" charset="2"/>
              <a:buNone/>
            </a:pPr>
            <a:r>
              <a:rPr lang="en-US" sz="2200" smtClean="0"/>
              <a:t>Montreal, Canada</a:t>
            </a:r>
          </a:p>
        </p:txBody>
      </p:sp>
      <p:graphicFrame>
        <p:nvGraphicFramePr>
          <p:cNvPr id="116764" name="Object 28"/>
          <p:cNvGraphicFramePr>
            <a:graphicFrameLocks noChangeAspect="1"/>
          </p:cNvGraphicFramePr>
          <p:nvPr/>
        </p:nvGraphicFramePr>
        <p:xfrm>
          <a:off x="7451725" y="39688"/>
          <a:ext cx="1657350" cy="1033462"/>
        </p:xfrm>
        <a:graphic>
          <a:graphicData uri="http://schemas.openxmlformats.org/presentationml/2006/ole">
            <mc:AlternateContent xmlns:mc="http://schemas.openxmlformats.org/markup-compatibility/2006">
              <mc:Choice xmlns:v="urn:schemas-microsoft-com:vml" Requires="v">
                <p:oleObj spid="_x0000_s116786" name="Image" r:id="rId4" imgW="2730159" imgH="1701587" progId="">
                  <p:embed/>
                </p:oleObj>
              </mc:Choice>
              <mc:Fallback>
                <p:oleObj name="Image" r:id="rId4" imgW="2730159" imgH="1701587" progId="">
                  <p:embed/>
                  <p:pic>
                    <p:nvPicPr>
                      <p:cNvPr id="0" name="Picture 2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51725" y="39688"/>
                        <a:ext cx="1657350" cy="10334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t>jSymbolic</a:t>
            </a:r>
            <a:r>
              <a:rPr lang="en-CA" dirty="0" smtClean="0"/>
              <a:t> and ELVIS? (2/2)</a:t>
            </a:r>
            <a:endParaRPr lang="en-CA" dirty="0"/>
          </a:p>
        </p:txBody>
      </p:sp>
      <p:sp>
        <p:nvSpPr>
          <p:cNvPr id="3" name="Content Placeholder 2"/>
          <p:cNvSpPr>
            <a:spLocks noGrp="1"/>
          </p:cNvSpPr>
          <p:nvPr>
            <p:ph idx="1"/>
          </p:nvPr>
        </p:nvSpPr>
        <p:spPr/>
        <p:txBody>
          <a:bodyPr>
            <a:normAutofit fontScale="85000" lnSpcReduction="20000"/>
          </a:bodyPr>
          <a:lstStyle/>
          <a:p>
            <a:r>
              <a:rPr lang="en-CA" dirty="0" smtClean="0"/>
              <a:t>Classification (long-term)</a:t>
            </a:r>
          </a:p>
          <a:p>
            <a:pPr lvl="1"/>
            <a:r>
              <a:rPr lang="en-CA" dirty="0" smtClean="0"/>
              <a:t>Features can also serve as percepts for machine learning algorithms</a:t>
            </a:r>
          </a:p>
          <a:p>
            <a:pPr lvl="2"/>
            <a:r>
              <a:rPr lang="en-CA" dirty="0" smtClean="0"/>
              <a:t>i.e. their “sensory” input</a:t>
            </a:r>
          </a:p>
          <a:p>
            <a:pPr lvl="1"/>
            <a:r>
              <a:rPr lang="en-CA" dirty="0" smtClean="0"/>
              <a:t>A model can then automatically be “trained” on previously classified pieces (“</a:t>
            </a:r>
            <a:r>
              <a:rPr lang="en-CA" dirty="0" smtClean="0">
                <a:solidFill>
                  <a:srgbClr val="C00000"/>
                </a:solidFill>
              </a:rPr>
              <a:t>ground truth instances</a:t>
            </a:r>
            <a:r>
              <a:rPr lang="en-CA" dirty="0" smtClean="0"/>
              <a:t>”), after which it can be used to map previously unseen pieces (based on their feature values) to categories of interest</a:t>
            </a:r>
          </a:p>
          <a:p>
            <a:pPr lvl="2"/>
            <a:r>
              <a:rPr lang="en-CA" dirty="0" smtClean="0"/>
              <a:t>e.g. train a model to identify probable composers of anonymous scores</a:t>
            </a:r>
          </a:p>
          <a:p>
            <a:pPr lvl="1"/>
            <a:r>
              <a:rPr lang="en-CA" dirty="0" smtClean="0"/>
              <a:t>I have already written the </a:t>
            </a:r>
            <a:r>
              <a:rPr lang="en-CA" dirty="0" smtClean="0">
                <a:solidFill>
                  <a:srgbClr val="C00000"/>
                </a:solidFill>
              </a:rPr>
              <a:t>ACE</a:t>
            </a:r>
            <a:r>
              <a:rPr lang="en-CA" dirty="0" smtClean="0"/>
              <a:t> machine learning software to carry this out this sort of thing</a:t>
            </a:r>
          </a:p>
          <a:p>
            <a:pPr lvl="1"/>
            <a:r>
              <a:rPr lang="en-CA" dirty="0" smtClean="0"/>
              <a:t>Artificial example with 2 features and 2 composers . . . </a:t>
            </a:r>
          </a:p>
          <a:p>
            <a:pPr lvl="1"/>
            <a:endParaRPr lang="en-CA" dirty="0" smtClean="0"/>
          </a:p>
          <a:p>
            <a:pPr lvl="1"/>
            <a:endParaRPr lang="en-CA" dirty="0"/>
          </a:p>
        </p:txBody>
      </p:sp>
    </p:spTree>
    <p:extLst>
      <p:ext uri="{BB962C8B-B14F-4D97-AF65-F5344CB8AC3E}">
        <p14:creationId xmlns:p14="http://schemas.microsoft.com/office/powerpoint/2010/main" val="20473872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
          <p:cNvSpPr>
            <a:spLocks noGrp="1"/>
          </p:cNvSpPr>
          <p:nvPr>
            <p:ph type="ftr" sz="quarter" idx="11"/>
          </p:nvPr>
        </p:nvSpPr>
        <p:spPr/>
        <p:txBody>
          <a:bodyPr/>
          <a:lstStyle/>
          <a:p>
            <a:fld id="{4E4CB012-7A83-4C9B-AECE-FDA8DF871836}" type="slidenum">
              <a:rPr lang="en-CA" altLang="en-US"/>
              <a:pPr/>
              <a:t>11</a:t>
            </a:fld>
            <a:r>
              <a:rPr lang="en-CA" altLang="en-US"/>
              <a:t>/29</a:t>
            </a:r>
          </a:p>
        </p:txBody>
      </p:sp>
      <p:sp>
        <p:nvSpPr>
          <p:cNvPr id="421890" name="Rectangle 2"/>
          <p:cNvSpPr>
            <a:spLocks noGrp="1" noChangeArrowheads="1"/>
          </p:cNvSpPr>
          <p:nvPr>
            <p:ph type="title"/>
          </p:nvPr>
        </p:nvSpPr>
        <p:spPr/>
        <p:txBody>
          <a:bodyPr/>
          <a:lstStyle/>
          <a:p>
            <a:r>
              <a:rPr lang="en-US" altLang="en-US" dirty="0" smtClean="0"/>
              <a:t>Features of training </a:t>
            </a:r>
            <a:r>
              <a:rPr lang="en-US" altLang="en-US" dirty="0"/>
              <a:t>instances</a:t>
            </a:r>
          </a:p>
        </p:txBody>
      </p:sp>
      <p:graphicFrame>
        <p:nvGraphicFramePr>
          <p:cNvPr id="421891" name="Object 3"/>
          <p:cNvGraphicFramePr>
            <a:graphicFrameLocks noGrp="1" noChangeAspect="1"/>
          </p:cNvGraphicFramePr>
          <p:nvPr>
            <p:ph idx="1"/>
            <p:extLst>
              <p:ext uri="{D42A27DB-BD31-4B8C-83A1-F6EECF244321}">
                <p14:modId xmlns:p14="http://schemas.microsoft.com/office/powerpoint/2010/main" val="4051264058"/>
              </p:ext>
            </p:extLst>
          </p:nvPr>
        </p:nvGraphicFramePr>
        <p:xfrm>
          <a:off x="1979613" y="1700807"/>
          <a:ext cx="5167312" cy="4601567"/>
        </p:xfrm>
        <a:graphic>
          <a:graphicData uri="http://schemas.openxmlformats.org/presentationml/2006/ole">
            <mc:AlternateContent xmlns:mc="http://schemas.openxmlformats.org/markup-compatibility/2006">
              <mc:Choice xmlns:v="urn:schemas-microsoft-com:vml" Requires="v">
                <p:oleObj spid="_x0000_s551945" name="Chart" r:id="rId3" imgW="3914775" imgH="3971747" progId="Excel.Chart.8">
                  <p:embed/>
                </p:oleObj>
              </mc:Choice>
              <mc:Fallback>
                <p:oleObj name="Chart" r:id="rId3" imgW="3914775" imgH="3971747" progId="Excel.Char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9613" y="1700807"/>
                        <a:ext cx="5167312" cy="4601567"/>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146491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
          <p:cNvSpPr>
            <a:spLocks noGrp="1"/>
          </p:cNvSpPr>
          <p:nvPr>
            <p:ph type="ftr" sz="quarter" idx="11"/>
          </p:nvPr>
        </p:nvSpPr>
        <p:spPr/>
        <p:txBody>
          <a:bodyPr/>
          <a:lstStyle/>
          <a:p>
            <a:fld id="{466075CE-BFC2-4AEA-9EC9-F8A150181663}" type="slidenum">
              <a:rPr lang="en-CA" altLang="en-US"/>
              <a:pPr/>
              <a:t>12</a:t>
            </a:fld>
            <a:r>
              <a:rPr lang="en-CA" altLang="en-US"/>
              <a:t>/29</a:t>
            </a:r>
          </a:p>
        </p:txBody>
      </p:sp>
      <p:sp>
        <p:nvSpPr>
          <p:cNvPr id="422914" name="Rectangle 2"/>
          <p:cNvSpPr>
            <a:spLocks noGrp="1" noChangeArrowheads="1"/>
          </p:cNvSpPr>
          <p:nvPr>
            <p:ph type="title"/>
          </p:nvPr>
        </p:nvSpPr>
        <p:spPr/>
        <p:txBody>
          <a:bodyPr/>
          <a:lstStyle/>
          <a:p>
            <a:r>
              <a:rPr lang="en-US" altLang="en-US" dirty="0"/>
              <a:t>Features of </a:t>
            </a:r>
            <a:r>
              <a:rPr lang="en-US" altLang="en-US" dirty="0" smtClean="0"/>
              <a:t>instances </a:t>
            </a:r>
            <a:r>
              <a:rPr lang="en-US" altLang="en-US" dirty="0"/>
              <a:t>to classify</a:t>
            </a:r>
          </a:p>
        </p:txBody>
      </p:sp>
      <p:graphicFrame>
        <p:nvGraphicFramePr>
          <p:cNvPr id="422915" name="Object 3"/>
          <p:cNvGraphicFramePr>
            <a:graphicFrameLocks noGrp="1" noChangeAspect="1"/>
          </p:cNvGraphicFramePr>
          <p:nvPr>
            <p:ph idx="1"/>
            <p:extLst>
              <p:ext uri="{D42A27DB-BD31-4B8C-83A1-F6EECF244321}">
                <p14:modId xmlns:p14="http://schemas.microsoft.com/office/powerpoint/2010/main" val="903350207"/>
              </p:ext>
            </p:extLst>
          </p:nvPr>
        </p:nvGraphicFramePr>
        <p:xfrm>
          <a:off x="1981200" y="1700807"/>
          <a:ext cx="5168900" cy="4607917"/>
        </p:xfrm>
        <a:graphic>
          <a:graphicData uri="http://schemas.openxmlformats.org/presentationml/2006/ole">
            <mc:AlternateContent xmlns:mc="http://schemas.openxmlformats.org/markup-compatibility/2006">
              <mc:Choice xmlns:v="urn:schemas-microsoft-com:vml" Requires="v">
                <p:oleObj spid="_x0000_s552969" name="Chart" r:id="rId3" imgW="3895725" imgH="3962400" progId="Excel.Chart.8">
                  <p:embed/>
                </p:oleObj>
              </mc:Choice>
              <mc:Fallback>
                <p:oleObj name="Chart" r:id="rId3" imgW="3895725" imgH="3962400" progId="Excel.Char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1200" y="1700807"/>
                        <a:ext cx="5168900" cy="4607917"/>
                      </a:xfrm>
                      <a:prstGeom prst="rect">
                        <a:avLst/>
                      </a:prstGeom>
                    </p:spPr>
                  </p:pic>
                </p:oleObj>
              </mc:Fallback>
            </mc:AlternateContent>
          </a:graphicData>
        </a:graphic>
      </p:graphicFrame>
    </p:spTree>
    <p:extLst>
      <p:ext uri="{BB962C8B-B14F-4D97-AF65-F5344CB8AC3E}">
        <p14:creationId xmlns:p14="http://schemas.microsoft.com/office/powerpoint/2010/main" val="3614405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
          <p:cNvSpPr>
            <a:spLocks noGrp="1"/>
          </p:cNvSpPr>
          <p:nvPr>
            <p:ph type="ftr" sz="quarter" idx="11"/>
          </p:nvPr>
        </p:nvSpPr>
        <p:spPr/>
        <p:txBody>
          <a:bodyPr/>
          <a:lstStyle/>
          <a:p>
            <a:fld id="{0A317BCF-6EDA-441C-BAB0-6DB6F2D93459}" type="slidenum">
              <a:rPr lang="en-CA" altLang="en-US"/>
              <a:pPr/>
              <a:t>13</a:t>
            </a:fld>
            <a:r>
              <a:rPr lang="en-CA" altLang="en-US"/>
              <a:t>/29</a:t>
            </a:r>
          </a:p>
        </p:txBody>
      </p:sp>
      <p:sp>
        <p:nvSpPr>
          <p:cNvPr id="423938" name="Rectangle 2"/>
          <p:cNvSpPr>
            <a:spLocks noGrp="1" noChangeArrowheads="1"/>
          </p:cNvSpPr>
          <p:nvPr>
            <p:ph type="title"/>
          </p:nvPr>
        </p:nvSpPr>
        <p:spPr/>
        <p:txBody>
          <a:bodyPr/>
          <a:lstStyle/>
          <a:p>
            <a:r>
              <a:rPr lang="en-US" altLang="en-US" dirty="0" smtClean="0"/>
              <a:t>Classifying instances</a:t>
            </a:r>
            <a:endParaRPr lang="en-US" altLang="en-US" dirty="0"/>
          </a:p>
        </p:txBody>
      </p:sp>
      <p:graphicFrame>
        <p:nvGraphicFramePr>
          <p:cNvPr id="423939" name="Object 3"/>
          <p:cNvGraphicFramePr>
            <a:graphicFrameLocks noGrp="1" noChangeAspect="1"/>
          </p:cNvGraphicFramePr>
          <p:nvPr>
            <p:ph idx="1"/>
            <p:extLst>
              <p:ext uri="{D42A27DB-BD31-4B8C-83A1-F6EECF244321}">
                <p14:modId xmlns:p14="http://schemas.microsoft.com/office/powerpoint/2010/main" val="3151987032"/>
              </p:ext>
            </p:extLst>
          </p:nvPr>
        </p:nvGraphicFramePr>
        <p:xfrm>
          <a:off x="1982788" y="1700807"/>
          <a:ext cx="5167312" cy="4607917"/>
        </p:xfrm>
        <a:graphic>
          <a:graphicData uri="http://schemas.openxmlformats.org/presentationml/2006/ole">
            <mc:AlternateContent xmlns:mc="http://schemas.openxmlformats.org/markup-compatibility/2006">
              <mc:Choice xmlns:v="urn:schemas-microsoft-com:vml" Requires="v">
                <p:oleObj spid="_x0000_s553993" name="Chart" r:id="rId3" imgW="3895725" imgH="3962400" progId="Excel.Chart.8">
                  <p:embed/>
                </p:oleObj>
              </mc:Choice>
              <mc:Fallback>
                <p:oleObj name="Chart" r:id="rId3" imgW="3895725" imgH="3962400" progId="Excel.Char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2788" y="1700807"/>
                        <a:ext cx="5167312" cy="4607917"/>
                      </a:xfrm>
                      <a:prstGeom prst="rect">
                        <a:avLst/>
                      </a:prstGeom>
                    </p:spPr>
                  </p:pic>
                </p:oleObj>
              </mc:Fallback>
            </mc:AlternateContent>
          </a:graphicData>
        </a:graphic>
      </p:graphicFrame>
    </p:spTree>
    <p:extLst>
      <p:ext uri="{BB962C8B-B14F-4D97-AF65-F5344CB8AC3E}">
        <p14:creationId xmlns:p14="http://schemas.microsoft.com/office/powerpoint/2010/main" val="14434497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
          <p:cNvSpPr>
            <a:spLocks noGrp="1"/>
          </p:cNvSpPr>
          <p:nvPr>
            <p:ph type="ftr" sz="quarter" idx="11"/>
          </p:nvPr>
        </p:nvSpPr>
        <p:spPr/>
        <p:txBody>
          <a:bodyPr/>
          <a:lstStyle/>
          <a:p>
            <a:fld id="{2A64C0D7-C9F6-4162-AEB7-1F74665C81B2}" type="slidenum">
              <a:rPr lang="en-CA" altLang="en-US"/>
              <a:pPr/>
              <a:t>14</a:t>
            </a:fld>
            <a:r>
              <a:rPr lang="en-CA" altLang="en-US"/>
              <a:t>/29</a:t>
            </a:r>
          </a:p>
        </p:txBody>
      </p:sp>
      <p:sp>
        <p:nvSpPr>
          <p:cNvPr id="424962" name="Rectangle 2"/>
          <p:cNvSpPr>
            <a:spLocks noGrp="1" noChangeArrowheads="1"/>
          </p:cNvSpPr>
          <p:nvPr>
            <p:ph type="title"/>
          </p:nvPr>
        </p:nvSpPr>
        <p:spPr/>
        <p:txBody>
          <a:bodyPr/>
          <a:lstStyle/>
          <a:p>
            <a:r>
              <a:rPr lang="en-US" altLang="en-US" dirty="0" smtClean="0"/>
              <a:t>Classification results</a:t>
            </a:r>
            <a:endParaRPr lang="en-US" altLang="en-US" dirty="0"/>
          </a:p>
        </p:txBody>
      </p:sp>
      <p:graphicFrame>
        <p:nvGraphicFramePr>
          <p:cNvPr id="424963" name="Object 3"/>
          <p:cNvGraphicFramePr>
            <a:graphicFrameLocks noGrp="1" noChangeAspect="1"/>
          </p:cNvGraphicFramePr>
          <p:nvPr>
            <p:ph idx="1"/>
            <p:extLst>
              <p:ext uri="{D42A27DB-BD31-4B8C-83A1-F6EECF244321}">
                <p14:modId xmlns:p14="http://schemas.microsoft.com/office/powerpoint/2010/main" val="4289980795"/>
              </p:ext>
            </p:extLst>
          </p:nvPr>
        </p:nvGraphicFramePr>
        <p:xfrm>
          <a:off x="1982788" y="1700808"/>
          <a:ext cx="5168900" cy="4607916"/>
        </p:xfrm>
        <a:graphic>
          <a:graphicData uri="http://schemas.openxmlformats.org/presentationml/2006/ole">
            <mc:AlternateContent xmlns:mc="http://schemas.openxmlformats.org/markup-compatibility/2006">
              <mc:Choice xmlns:v="urn:schemas-microsoft-com:vml" Requires="v">
                <p:oleObj spid="_x0000_s555017" name="Chart" r:id="rId3" imgW="3886200" imgH="3953053" progId="Excel.Chart.8">
                  <p:embed/>
                </p:oleObj>
              </mc:Choice>
              <mc:Fallback>
                <p:oleObj name="Chart" r:id="rId3" imgW="3886200" imgH="3953053" progId="Excel.Char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2788" y="1700808"/>
                        <a:ext cx="5168900" cy="4607916"/>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26628501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What’s next?</a:t>
            </a:r>
            <a:endParaRPr lang="en-CA" dirty="0"/>
          </a:p>
        </p:txBody>
      </p:sp>
      <p:sp>
        <p:nvSpPr>
          <p:cNvPr id="3" name="Content Placeholder 2"/>
          <p:cNvSpPr>
            <a:spLocks noGrp="1"/>
          </p:cNvSpPr>
          <p:nvPr>
            <p:ph idx="1"/>
          </p:nvPr>
        </p:nvSpPr>
        <p:spPr/>
        <p:txBody>
          <a:bodyPr/>
          <a:lstStyle/>
          <a:p>
            <a:r>
              <a:rPr lang="en-CA" dirty="0" err="1" smtClean="0"/>
              <a:t>Tristano</a:t>
            </a:r>
            <a:r>
              <a:rPr lang="en-CA" dirty="0" smtClean="0"/>
              <a:t> is currently doing great work upgrading </a:t>
            </a:r>
            <a:r>
              <a:rPr lang="en-CA" dirty="0" err="1" smtClean="0"/>
              <a:t>jSymbolic</a:t>
            </a:r>
            <a:endParaRPr lang="en-CA" dirty="0" smtClean="0"/>
          </a:p>
          <a:p>
            <a:r>
              <a:rPr lang="en-CA" dirty="0" smtClean="0"/>
              <a:t>A priority is to get </a:t>
            </a:r>
            <a:r>
              <a:rPr lang="en-CA" dirty="0" err="1" smtClean="0"/>
              <a:t>jSymbolic</a:t>
            </a:r>
            <a:r>
              <a:rPr lang="en-CA" dirty="0" smtClean="0"/>
              <a:t> ready to read MEI </a:t>
            </a:r>
            <a:r>
              <a:rPr lang="en-CA" dirty="0" err="1" smtClean="0"/>
              <a:t>neumes</a:t>
            </a:r>
            <a:endParaRPr lang="en-CA" dirty="0" smtClean="0"/>
          </a:p>
          <a:p>
            <a:pPr lvl="1"/>
            <a:r>
              <a:rPr lang="en-CA" dirty="0" smtClean="0"/>
              <a:t>Once MEI is fully </a:t>
            </a:r>
            <a:r>
              <a:rPr lang="en-CA" dirty="0" err="1" smtClean="0"/>
              <a:t>neumified</a:t>
            </a:r>
            <a:r>
              <a:rPr lang="en-CA" dirty="0" smtClean="0"/>
              <a:t> in a standard and stable way</a:t>
            </a:r>
          </a:p>
          <a:p>
            <a:r>
              <a:rPr lang="en-CA" dirty="0" smtClean="0">
                <a:solidFill>
                  <a:srgbClr val="C00000"/>
                </a:solidFill>
              </a:rPr>
              <a:t>What would you like </a:t>
            </a:r>
            <a:r>
              <a:rPr lang="en-CA" dirty="0" err="1" smtClean="0">
                <a:solidFill>
                  <a:srgbClr val="C00000"/>
                </a:solidFill>
              </a:rPr>
              <a:t>jSymbolic</a:t>
            </a:r>
            <a:r>
              <a:rPr lang="en-CA" dirty="0" smtClean="0">
                <a:solidFill>
                  <a:srgbClr val="C00000"/>
                </a:solidFill>
              </a:rPr>
              <a:t> to do?</a:t>
            </a:r>
            <a:endParaRPr lang="en-CA" dirty="0">
              <a:solidFill>
                <a:srgbClr val="C00000"/>
              </a:solidFill>
            </a:endParaRPr>
          </a:p>
        </p:txBody>
      </p:sp>
    </p:spTree>
    <p:extLst>
      <p:ext uri="{BB962C8B-B14F-4D97-AF65-F5344CB8AC3E}">
        <p14:creationId xmlns:p14="http://schemas.microsoft.com/office/powerpoint/2010/main" val="13135904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pPr eaLnBrk="1" hangingPunct="1"/>
            <a:r>
              <a:rPr lang="en-CA" altLang="en-US" sz="4000" dirty="0" smtClean="0"/>
              <a:t>What is </a:t>
            </a:r>
            <a:r>
              <a:rPr lang="en-CA" altLang="en-US" sz="4000" dirty="0" err="1" smtClean="0"/>
              <a:t>jSymbolic</a:t>
            </a:r>
            <a:r>
              <a:rPr lang="en-CA" altLang="en-US" sz="4000" dirty="0" smtClean="0"/>
              <a:t>?</a:t>
            </a:r>
          </a:p>
        </p:txBody>
      </p:sp>
      <p:sp>
        <p:nvSpPr>
          <p:cNvPr id="3" name="Content Placeholder 2"/>
          <p:cNvSpPr>
            <a:spLocks noGrp="1"/>
          </p:cNvSpPr>
          <p:nvPr>
            <p:ph idx="1"/>
          </p:nvPr>
        </p:nvSpPr>
        <p:spPr>
          <a:xfrm>
            <a:off x="457200" y="1557338"/>
            <a:ext cx="4614863" cy="4679950"/>
          </a:xfrm>
        </p:spPr>
        <p:txBody>
          <a:bodyPr>
            <a:normAutofit fontScale="62500" lnSpcReduction="20000"/>
          </a:bodyPr>
          <a:lstStyle/>
          <a:p>
            <a:pPr eaLnBrk="1" hangingPunct="1">
              <a:defRPr/>
            </a:pPr>
            <a:r>
              <a:rPr lang="en-CA" dirty="0" smtClean="0"/>
              <a:t>Software that extracts statistical descriptors (called “</a:t>
            </a:r>
            <a:r>
              <a:rPr lang="en-CA" dirty="0" smtClean="0">
                <a:solidFill>
                  <a:srgbClr val="C00000"/>
                </a:solidFill>
              </a:rPr>
              <a:t>features</a:t>
            </a:r>
            <a:r>
              <a:rPr lang="en-CA" dirty="0" smtClean="0"/>
              <a:t>”) from symbolic music files</a:t>
            </a:r>
          </a:p>
          <a:p>
            <a:pPr eaLnBrk="1" hangingPunct="1">
              <a:defRPr/>
            </a:pPr>
            <a:r>
              <a:rPr lang="en-CA" dirty="0"/>
              <a:t>Can read:</a:t>
            </a:r>
          </a:p>
          <a:p>
            <a:pPr lvl="1" eaLnBrk="1" hangingPunct="1">
              <a:defRPr/>
            </a:pPr>
            <a:r>
              <a:rPr lang="en-CA" dirty="0"/>
              <a:t>MIDI</a:t>
            </a:r>
          </a:p>
          <a:p>
            <a:pPr lvl="1" eaLnBrk="1" hangingPunct="1">
              <a:defRPr/>
            </a:pPr>
            <a:r>
              <a:rPr lang="en-CA" dirty="0"/>
              <a:t>MEI (soon)</a:t>
            </a:r>
          </a:p>
          <a:p>
            <a:pPr eaLnBrk="1" hangingPunct="1">
              <a:defRPr/>
            </a:pPr>
            <a:r>
              <a:rPr lang="en-CA" dirty="0" smtClean="0"/>
              <a:t>Saves extracted features as:</a:t>
            </a:r>
          </a:p>
          <a:p>
            <a:pPr lvl="1" eaLnBrk="1" hangingPunct="1">
              <a:defRPr/>
            </a:pPr>
            <a:r>
              <a:rPr lang="en-CA" dirty="0" smtClean="0"/>
              <a:t>ACE XML</a:t>
            </a:r>
          </a:p>
          <a:p>
            <a:pPr lvl="1" eaLnBrk="1" hangingPunct="1">
              <a:defRPr/>
            </a:pPr>
            <a:r>
              <a:rPr lang="en-CA" dirty="0" smtClean="0"/>
              <a:t>Weka ARFF (soon)</a:t>
            </a:r>
          </a:p>
          <a:p>
            <a:pPr lvl="1" eaLnBrk="1" hangingPunct="1">
              <a:defRPr/>
            </a:pPr>
            <a:r>
              <a:rPr lang="en-CA" dirty="0" smtClean="0">
                <a:solidFill>
                  <a:srgbClr val="C00000"/>
                </a:solidFill>
              </a:rPr>
              <a:t>Something else?</a:t>
            </a:r>
          </a:p>
          <a:p>
            <a:pPr eaLnBrk="1" hangingPunct="1">
              <a:defRPr/>
            </a:pPr>
            <a:r>
              <a:rPr lang="en-CA" dirty="0" smtClean="0"/>
              <a:t>Can be used in three ways:</a:t>
            </a:r>
          </a:p>
          <a:p>
            <a:pPr lvl="1" eaLnBrk="1" hangingPunct="1">
              <a:defRPr/>
            </a:pPr>
            <a:r>
              <a:rPr lang="en-CA" dirty="0" smtClean="0"/>
              <a:t>GUI (right)</a:t>
            </a:r>
          </a:p>
          <a:p>
            <a:pPr lvl="1" eaLnBrk="1" hangingPunct="1">
              <a:defRPr/>
            </a:pPr>
            <a:r>
              <a:rPr lang="en-CA" dirty="0" smtClean="0"/>
              <a:t>Command line (for batch processing)</a:t>
            </a:r>
          </a:p>
          <a:p>
            <a:pPr lvl="1" eaLnBrk="1" hangingPunct="1">
              <a:defRPr/>
            </a:pPr>
            <a:r>
              <a:rPr lang="en-CA" dirty="0" smtClean="0"/>
              <a:t>Java API (for using </a:t>
            </a:r>
            <a:r>
              <a:rPr lang="en-CA" dirty="0" err="1" smtClean="0"/>
              <a:t>jSybolic</a:t>
            </a:r>
            <a:r>
              <a:rPr lang="en-CA" dirty="0" smtClean="0"/>
              <a:t> via other software)</a:t>
            </a:r>
          </a:p>
          <a:p>
            <a:pPr eaLnBrk="1" hangingPunct="1">
              <a:defRPr/>
            </a:pPr>
            <a:endParaRPr lang="en-CA" dirty="0" smtClean="0"/>
          </a:p>
        </p:txBody>
      </p:sp>
      <p:pic>
        <p:nvPicPr>
          <p:cNvPr id="3789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6525" y="2214563"/>
            <a:ext cx="3784600" cy="321468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48487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Which features? (1/2)</a:t>
            </a:r>
            <a:endParaRPr lang="en-CA" dirty="0"/>
          </a:p>
        </p:txBody>
      </p:sp>
      <p:sp>
        <p:nvSpPr>
          <p:cNvPr id="3" name="Content Placeholder 2"/>
          <p:cNvSpPr>
            <a:spLocks noGrp="1"/>
          </p:cNvSpPr>
          <p:nvPr>
            <p:ph idx="1"/>
          </p:nvPr>
        </p:nvSpPr>
        <p:spPr/>
        <p:txBody>
          <a:bodyPr>
            <a:normAutofit/>
          </a:bodyPr>
          <a:lstStyle/>
          <a:p>
            <a:pPr eaLnBrk="1" hangingPunct="1">
              <a:defRPr/>
            </a:pPr>
            <a:r>
              <a:rPr lang="en-CA" dirty="0" smtClean="0"/>
              <a:t>111 features are currently implemented</a:t>
            </a:r>
            <a:endParaRPr lang="en-CA" dirty="0"/>
          </a:p>
          <a:p>
            <a:pPr lvl="1" eaLnBrk="1" hangingPunct="1">
              <a:defRPr/>
            </a:pPr>
            <a:r>
              <a:rPr lang="en-CA" dirty="0" smtClean="0"/>
              <a:t>49 more have been designed and are to be implemented soon</a:t>
            </a:r>
          </a:p>
          <a:p>
            <a:pPr lvl="1" eaLnBrk="1" hangingPunct="1">
              <a:defRPr/>
            </a:pPr>
            <a:r>
              <a:rPr lang="en-CA" dirty="0" smtClean="0">
                <a:solidFill>
                  <a:srgbClr val="C00000"/>
                </a:solidFill>
              </a:rPr>
              <a:t>We also want to add new ones that you might find useful</a:t>
            </a:r>
            <a:endParaRPr lang="en-CA" dirty="0">
              <a:solidFill>
                <a:srgbClr val="C00000"/>
              </a:solidFill>
            </a:endParaRPr>
          </a:p>
          <a:p>
            <a:pPr eaLnBrk="1" hangingPunct="1">
              <a:defRPr/>
            </a:pPr>
            <a:r>
              <a:rPr lang="en-CA" dirty="0"/>
              <a:t>Histogram aggregators are used</a:t>
            </a:r>
          </a:p>
          <a:p>
            <a:pPr lvl="1" eaLnBrk="1" hangingPunct="1">
              <a:defRPr/>
            </a:pPr>
            <a:r>
              <a:rPr lang="en-CA" dirty="0"/>
              <a:t>e.g. beat histograms, pitch class histograms, etc.</a:t>
            </a:r>
          </a:p>
          <a:p>
            <a:pPr eaLnBrk="1" hangingPunct="1">
              <a:defRPr/>
            </a:pPr>
            <a:r>
              <a:rPr lang="en-CA" dirty="0" smtClean="0"/>
              <a:t>Features </a:t>
            </a:r>
            <a:r>
              <a:rPr lang="en-CA" dirty="0"/>
              <a:t>fall into 7 broad </a:t>
            </a:r>
            <a:r>
              <a:rPr lang="en-CA" dirty="0" smtClean="0"/>
              <a:t>categories . . .</a:t>
            </a:r>
            <a:endParaRPr lang="en-CA" dirty="0"/>
          </a:p>
        </p:txBody>
      </p:sp>
    </p:spTree>
    <p:extLst>
      <p:ext uri="{BB962C8B-B14F-4D97-AF65-F5344CB8AC3E}">
        <p14:creationId xmlns:p14="http://schemas.microsoft.com/office/powerpoint/2010/main" val="13168452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Which features? </a:t>
            </a:r>
            <a:r>
              <a:rPr lang="en-CA" dirty="0" smtClean="0"/>
              <a:t>(2/2</a:t>
            </a:r>
            <a:r>
              <a:rPr lang="en-CA" dirty="0"/>
              <a:t>)</a:t>
            </a:r>
          </a:p>
        </p:txBody>
      </p:sp>
      <p:sp>
        <p:nvSpPr>
          <p:cNvPr id="3" name="Content Placeholder 2"/>
          <p:cNvSpPr>
            <a:spLocks noGrp="1"/>
          </p:cNvSpPr>
          <p:nvPr>
            <p:ph idx="1"/>
          </p:nvPr>
        </p:nvSpPr>
        <p:spPr/>
        <p:txBody>
          <a:bodyPr>
            <a:normAutofit fontScale="47500" lnSpcReduction="20000"/>
          </a:bodyPr>
          <a:lstStyle/>
          <a:p>
            <a:r>
              <a:rPr lang="en-CA" dirty="0"/>
              <a:t>Pitch Statistics:</a:t>
            </a:r>
          </a:p>
          <a:p>
            <a:pPr lvl="1"/>
            <a:r>
              <a:rPr lang="en-CA" dirty="0"/>
              <a:t>What are the occurrence rates of different notes, in terms of both pitches and pitch classes? How tonal is the piece? What is its range? How much variety in pitch is there?</a:t>
            </a:r>
          </a:p>
          <a:p>
            <a:r>
              <a:rPr lang="en-CA" dirty="0"/>
              <a:t>Melody:</a:t>
            </a:r>
          </a:p>
          <a:p>
            <a:pPr lvl="1"/>
            <a:r>
              <a:rPr lang="en-CA" dirty="0"/>
              <a:t>What kinds of melodic intervals are present? How much melodic variation is there? What kinds of melodic contours are used? What types of phrases are used and how often are they repeated?</a:t>
            </a:r>
          </a:p>
          <a:p>
            <a:r>
              <a:rPr lang="en-CA" dirty="0"/>
              <a:t>Texture: </a:t>
            </a:r>
          </a:p>
          <a:p>
            <a:pPr lvl="1"/>
            <a:r>
              <a:rPr lang="en-CA" dirty="0"/>
              <a:t>How many independent voices are there and how do they interact (e.g., polyphonic, homophonic, etc.)? What is the relative importance of different voices?</a:t>
            </a:r>
          </a:p>
          <a:p>
            <a:r>
              <a:rPr lang="en-CA" dirty="0" smtClean="0"/>
              <a:t>Chords (coming </a:t>
            </a:r>
            <a:r>
              <a:rPr lang="en-CA" dirty="0" err="1" smtClean="0"/>
              <a:t>sooon</a:t>
            </a:r>
            <a:r>
              <a:rPr lang="en-CA" dirty="0" smtClean="0"/>
              <a:t>):</a:t>
            </a:r>
            <a:endParaRPr lang="en-CA" dirty="0"/>
          </a:p>
          <a:p>
            <a:pPr lvl="1"/>
            <a:r>
              <a:rPr lang="en-CA" dirty="0"/>
              <a:t>What vertical intervals are present? What types of chords do they represent? How much harmonic movement is there and how fast is it?</a:t>
            </a:r>
          </a:p>
          <a:p>
            <a:r>
              <a:rPr lang="en-CA" dirty="0"/>
              <a:t>Rhythm: </a:t>
            </a:r>
          </a:p>
          <a:p>
            <a:pPr lvl="1"/>
            <a:r>
              <a:rPr lang="en-CA" dirty="0"/>
              <a:t>The time intervals between the attacks of different notes and the durations of each note are considered. What metrical structures and rhythmic patterns are present? Is rubato used? How does rhythm vary from voice to voice?</a:t>
            </a:r>
          </a:p>
          <a:p>
            <a:r>
              <a:rPr lang="en-CA" dirty="0" smtClean="0"/>
              <a:t>Instrumentation</a:t>
            </a:r>
            <a:r>
              <a:rPr lang="en-CA" dirty="0"/>
              <a:t>:</a:t>
            </a:r>
          </a:p>
          <a:p>
            <a:pPr lvl="1"/>
            <a:r>
              <a:rPr lang="en-CA" dirty="0" smtClean="0"/>
              <a:t>What </a:t>
            </a:r>
            <a:r>
              <a:rPr lang="en-CA" dirty="0"/>
              <a:t>types of instruments are present and which are given particular importance relative to others? The importance of both pitched and non-pitched instruments is considered.</a:t>
            </a:r>
          </a:p>
          <a:p>
            <a:r>
              <a:rPr lang="en-CA" dirty="0" smtClean="0"/>
              <a:t>Dynamics</a:t>
            </a:r>
            <a:r>
              <a:rPr lang="en-CA" dirty="0"/>
              <a:t>:</a:t>
            </a:r>
          </a:p>
          <a:p>
            <a:pPr lvl="1"/>
            <a:r>
              <a:rPr lang="en-CA" dirty="0"/>
              <a:t>How loud are notes and what kinds of variations in dynamics occur?</a:t>
            </a:r>
          </a:p>
          <a:p>
            <a:endParaRPr lang="en-CA" dirty="0"/>
          </a:p>
        </p:txBody>
      </p:sp>
    </p:spTree>
    <p:extLst>
      <p:ext uri="{BB962C8B-B14F-4D97-AF65-F5344CB8AC3E}">
        <p14:creationId xmlns:p14="http://schemas.microsoft.com/office/powerpoint/2010/main" val="8346567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Demo</a:t>
            </a:r>
            <a:endParaRPr lang="en-CA" dirty="0"/>
          </a:p>
        </p:txBody>
      </p:sp>
      <p:sp>
        <p:nvSpPr>
          <p:cNvPr id="3" name="Content Placeholder 2"/>
          <p:cNvSpPr>
            <a:spLocks noGrp="1"/>
          </p:cNvSpPr>
          <p:nvPr>
            <p:ph idx="1"/>
          </p:nvPr>
        </p:nvSpPr>
        <p:spPr/>
        <p:txBody>
          <a:bodyPr/>
          <a:lstStyle/>
          <a:p>
            <a:r>
              <a:rPr lang="en-CA" dirty="0" smtClean="0"/>
              <a:t>Using the GUI</a:t>
            </a:r>
          </a:p>
          <a:p>
            <a:pPr lvl="1"/>
            <a:r>
              <a:rPr lang="fr-FR" dirty="0" err="1"/>
              <a:t>Josquin</a:t>
            </a:r>
            <a:r>
              <a:rPr lang="fr-FR" dirty="0"/>
              <a:t> des </a:t>
            </a:r>
            <a:r>
              <a:rPr lang="fr-FR" dirty="0" err="1" smtClean="0"/>
              <a:t>Prez</a:t>
            </a:r>
            <a:r>
              <a:rPr lang="fr-FR" dirty="0" smtClean="0"/>
              <a:t>: </a:t>
            </a:r>
            <a:r>
              <a:rPr lang="fr-FR" i="1" dirty="0" smtClean="0"/>
              <a:t>Et </a:t>
            </a:r>
            <a:r>
              <a:rPr lang="fr-FR" i="1" dirty="0" err="1"/>
              <a:t>incarnatus</a:t>
            </a:r>
            <a:r>
              <a:rPr lang="fr-FR" i="1" dirty="0"/>
              <a:t> est	</a:t>
            </a:r>
            <a:endParaRPr lang="en-CA" i="1" dirty="0" smtClean="0"/>
          </a:p>
          <a:p>
            <a:r>
              <a:rPr lang="en-CA" dirty="0" smtClean="0"/>
              <a:t>Looking at the results</a:t>
            </a:r>
          </a:p>
          <a:p>
            <a:pPr lvl="1"/>
            <a:r>
              <a:rPr lang="en-CA" dirty="0" smtClean="0"/>
              <a:t>Very ugly for people to look at</a:t>
            </a:r>
          </a:p>
          <a:p>
            <a:pPr lvl="1"/>
            <a:r>
              <a:rPr lang="en-CA" dirty="0" smtClean="0"/>
              <a:t>Breathtakingly beautiful for a computer</a:t>
            </a:r>
            <a:endParaRPr lang="en-CA" dirty="0"/>
          </a:p>
        </p:txBody>
      </p:sp>
    </p:spTree>
    <p:extLst>
      <p:ext uri="{BB962C8B-B14F-4D97-AF65-F5344CB8AC3E}">
        <p14:creationId xmlns:p14="http://schemas.microsoft.com/office/powerpoint/2010/main" val="29310486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4"/>
          <p:cNvSpPr>
            <a:spLocks noGrp="1"/>
          </p:cNvSpPr>
          <p:nvPr>
            <p:ph type="ftr" sz="quarter" idx="11"/>
          </p:nvPr>
        </p:nvSpPr>
        <p:spPr/>
        <p:txBody>
          <a:bodyPr/>
          <a:lstStyle/>
          <a:p>
            <a:fld id="{730BD923-6445-4770-BFF7-DB2D350AF90F}" type="slidenum">
              <a:rPr lang="en-CA" altLang="en-US"/>
              <a:pPr/>
              <a:t>6</a:t>
            </a:fld>
            <a:r>
              <a:rPr lang="en-CA" altLang="en-US"/>
              <a:t>/29</a:t>
            </a:r>
          </a:p>
        </p:txBody>
      </p:sp>
      <p:sp>
        <p:nvSpPr>
          <p:cNvPr id="428034" name="Rectangle 2"/>
          <p:cNvSpPr>
            <a:spLocks noGrp="1" noChangeArrowheads="1"/>
          </p:cNvSpPr>
          <p:nvPr>
            <p:ph type="title"/>
          </p:nvPr>
        </p:nvSpPr>
        <p:spPr/>
        <p:txBody>
          <a:bodyPr/>
          <a:lstStyle/>
          <a:p>
            <a:r>
              <a:rPr lang="en-CA" altLang="en-US" sz="3600" dirty="0" smtClean="0"/>
              <a:t>Chopin’s</a:t>
            </a:r>
            <a:r>
              <a:rPr lang="en-CA" altLang="en-US" sz="3600" i="1" dirty="0" smtClean="0"/>
              <a:t> </a:t>
            </a:r>
            <a:r>
              <a:rPr lang="en-CA" altLang="en-US" sz="3600" i="1" dirty="0"/>
              <a:t>Nocturne in B, Op. 32, No. 1</a:t>
            </a:r>
            <a:r>
              <a:rPr lang="en-US" altLang="en-US" sz="3600" dirty="0"/>
              <a:t> </a:t>
            </a:r>
          </a:p>
        </p:txBody>
      </p:sp>
      <p:sp>
        <p:nvSpPr>
          <p:cNvPr id="428035" name="Rectangle 3"/>
          <p:cNvSpPr>
            <a:spLocks noGrp="1" noChangeArrowheads="1"/>
          </p:cNvSpPr>
          <p:nvPr>
            <p:ph type="body" idx="1"/>
          </p:nvPr>
        </p:nvSpPr>
        <p:spPr>
          <a:xfrm>
            <a:off x="0" y="3502025"/>
            <a:ext cx="4787900" cy="3240088"/>
          </a:xfrm>
        </p:spPr>
        <p:txBody>
          <a:bodyPr/>
          <a:lstStyle/>
          <a:p>
            <a:pPr>
              <a:lnSpc>
                <a:spcPct val="80000"/>
              </a:lnSpc>
            </a:pPr>
            <a:r>
              <a:rPr lang="en-CA" altLang="en-US" sz="1400"/>
              <a:t>Average Note To Note Dynamics Change: 6.03</a:t>
            </a:r>
          </a:p>
          <a:p>
            <a:pPr>
              <a:lnSpc>
                <a:spcPct val="80000"/>
              </a:lnSpc>
            </a:pPr>
            <a:r>
              <a:rPr lang="en-CA" altLang="en-US" sz="1400"/>
              <a:t>Chromatic Motion: 0.0769</a:t>
            </a:r>
          </a:p>
          <a:p>
            <a:pPr>
              <a:lnSpc>
                <a:spcPct val="80000"/>
              </a:lnSpc>
            </a:pPr>
            <a:r>
              <a:rPr lang="en-CA" altLang="en-US" sz="1400"/>
              <a:t>Dominant Spread: 3</a:t>
            </a:r>
          </a:p>
          <a:p>
            <a:pPr>
              <a:lnSpc>
                <a:spcPct val="80000"/>
              </a:lnSpc>
            </a:pPr>
            <a:r>
              <a:rPr lang="en-CA" altLang="en-US" sz="1400"/>
              <a:t>Harmonicity of Two Strongest Rhythmic Pulses: 1</a:t>
            </a:r>
          </a:p>
          <a:p>
            <a:pPr>
              <a:lnSpc>
                <a:spcPct val="80000"/>
              </a:lnSpc>
            </a:pPr>
            <a:r>
              <a:rPr lang="en-CA" altLang="en-US" sz="1400"/>
              <a:t>Importance of Bass Register: 0.2</a:t>
            </a:r>
          </a:p>
          <a:p>
            <a:pPr>
              <a:lnSpc>
                <a:spcPct val="80000"/>
              </a:lnSpc>
            </a:pPr>
            <a:r>
              <a:rPr lang="en-CA" altLang="en-US" sz="1400"/>
              <a:t>Interval Between Strongest Pitch Classes: 3</a:t>
            </a:r>
          </a:p>
          <a:p>
            <a:pPr>
              <a:lnSpc>
                <a:spcPct val="80000"/>
              </a:lnSpc>
            </a:pPr>
            <a:r>
              <a:rPr lang="en-CA" altLang="en-US" sz="1400"/>
              <a:t>Most Common Pitch Class Prevalence: 0.433</a:t>
            </a:r>
          </a:p>
          <a:p>
            <a:pPr>
              <a:lnSpc>
                <a:spcPct val="80000"/>
              </a:lnSpc>
            </a:pPr>
            <a:r>
              <a:rPr lang="en-CA" altLang="en-US" sz="1400"/>
              <a:t>Note Density: 3.75</a:t>
            </a:r>
          </a:p>
          <a:p>
            <a:pPr>
              <a:lnSpc>
                <a:spcPct val="80000"/>
              </a:lnSpc>
            </a:pPr>
            <a:r>
              <a:rPr lang="en-CA" altLang="en-US" sz="1400"/>
              <a:t>Number of Common Melodic Intervals: 3</a:t>
            </a:r>
          </a:p>
          <a:p>
            <a:pPr>
              <a:lnSpc>
                <a:spcPct val="80000"/>
              </a:lnSpc>
            </a:pPr>
            <a:r>
              <a:rPr lang="en-CA" altLang="en-US" sz="1400"/>
              <a:t>Number of Strong Pulses: 5</a:t>
            </a:r>
            <a:endParaRPr lang="en-US" altLang="en-US" sz="1400"/>
          </a:p>
        </p:txBody>
      </p:sp>
      <p:pic>
        <p:nvPicPr>
          <p:cNvPr id="428036" name="Picture 4" descr="Chop_Nocturne_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1268760"/>
            <a:ext cx="7201619" cy="2168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8037" name="Rectangle 5"/>
          <p:cNvSpPr>
            <a:spLocks noChangeArrowheads="1"/>
          </p:cNvSpPr>
          <p:nvPr/>
        </p:nvSpPr>
        <p:spPr bwMode="auto">
          <a:xfrm>
            <a:off x="4572000" y="3429000"/>
            <a:ext cx="4572000" cy="3168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b="1">
                <a:solidFill>
                  <a:schemeClr val="tx2"/>
                </a:solidFill>
                <a:latin typeface="Tahoma" panose="020B0604030504040204" pitchFamily="34" charset="0"/>
              </a:defRPr>
            </a:lvl1pPr>
            <a:lvl2pPr marL="742950" indent="-285750">
              <a:spcBef>
                <a:spcPct val="20000"/>
              </a:spcBef>
              <a:buChar char="–"/>
              <a:defRPr sz="2800" b="1">
                <a:solidFill>
                  <a:schemeClr val="tx1"/>
                </a:solidFill>
                <a:latin typeface="Tahoma" panose="020B0604030504040204" pitchFamily="34" charset="0"/>
              </a:defRPr>
            </a:lvl2pPr>
            <a:lvl3pPr marL="1143000" indent="-228600">
              <a:spcBef>
                <a:spcPct val="20000"/>
              </a:spcBef>
              <a:buChar char="•"/>
              <a:defRPr sz="2000" b="1">
                <a:solidFill>
                  <a:schemeClr val="tx1"/>
                </a:solidFill>
                <a:latin typeface="Tahoma" panose="020B0604030504040204" pitchFamily="34" charset="0"/>
              </a:defRPr>
            </a:lvl3pPr>
            <a:lvl4pPr marL="1600200" indent="-228600">
              <a:spcBef>
                <a:spcPct val="20000"/>
              </a:spcBef>
              <a:buChar char="–"/>
              <a:defRPr sz="2000" b="1">
                <a:solidFill>
                  <a:schemeClr val="tx1"/>
                </a:solidFill>
                <a:latin typeface="Tahoma" panose="020B0604030504040204" pitchFamily="34" charset="0"/>
              </a:defRPr>
            </a:lvl4pPr>
            <a:lvl5pPr marL="2057400" indent="-228600">
              <a:spcBef>
                <a:spcPct val="20000"/>
              </a:spcBef>
              <a:buChar char="»"/>
              <a:defRPr sz="2000" b="1">
                <a:solidFill>
                  <a:schemeClr val="tx1"/>
                </a:solidFill>
                <a:latin typeface="Tahoma" panose="020B0604030504040204" pitchFamily="34" charset="0"/>
              </a:defRPr>
            </a:lvl5pPr>
            <a:lvl6pPr marL="2514600" indent="-228600" fontAlgn="base">
              <a:spcBef>
                <a:spcPct val="20000"/>
              </a:spcBef>
              <a:spcAft>
                <a:spcPct val="0"/>
              </a:spcAft>
              <a:buChar char="»"/>
              <a:defRPr sz="2000" b="1">
                <a:solidFill>
                  <a:schemeClr val="tx1"/>
                </a:solidFill>
                <a:latin typeface="Tahoma" panose="020B0604030504040204" pitchFamily="34" charset="0"/>
              </a:defRPr>
            </a:lvl6pPr>
            <a:lvl7pPr marL="2971800" indent="-228600" fontAlgn="base">
              <a:spcBef>
                <a:spcPct val="20000"/>
              </a:spcBef>
              <a:spcAft>
                <a:spcPct val="0"/>
              </a:spcAft>
              <a:buChar char="»"/>
              <a:defRPr sz="2000" b="1">
                <a:solidFill>
                  <a:schemeClr val="tx1"/>
                </a:solidFill>
                <a:latin typeface="Tahoma" panose="020B0604030504040204" pitchFamily="34" charset="0"/>
              </a:defRPr>
            </a:lvl7pPr>
            <a:lvl8pPr marL="3429000" indent="-228600" fontAlgn="base">
              <a:spcBef>
                <a:spcPct val="20000"/>
              </a:spcBef>
              <a:spcAft>
                <a:spcPct val="0"/>
              </a:spcAft>
              <a:buChar char="»"/>
              <a:defRPr sz="2000" b="1">
                <a:solidFill>
                  <a:schemeClr val="tx1"/>
                </a:solidFill>
                <a:latin typeface="Tahoma" panose="020B0604030504040204" pitchFamily="34" charset="0"/>
              </a:defRPr>
            </a:lvl8pPr>
            <a:lvl9pPr marL="3886200" indent="-228600" fontAlgn="base">
              <a:spcBef>
                <a:spcPct val="20000"/>
              </a:spcBef>
              <a:spcAft>
                <a:spcPct val="0"/>
              </a:spcAft>
              <a:buChar char="»"/>
              <a:defRPr sz="2000" b="1">
                <a:solidFill>
                  <a:schemeClr val="tx1"/>
                </a:solidFill>
                <a:latin typeface="Tahoma" panose="020B0604030504040204" pitchFamily="34" charset="0"/>
              </a:defRPr>
            </a:lvl9pPr>
          </a:lstStyle>
          <a:p>
            <a:pPr eaLnBrk="1" hangingPunct="1"/>
            <a:r>
              <a:rPr lang="en-CA" altLang="en-US" sz="1400" b="0" i="0" dirty="0"/>
              <a:t>Orchestral Strings Fraction: 0</a:t>
            </a:r>
          </a:p>
          <a:p>
            <a:pPr eaLnBrk="1" hangingPunct="1"/>
            <a:r>
              <a:rPr lang="en-CA" altLang="en-US" sz="1400" b="0" i="0" dirty="0"/>
              <a:t>Overall Dynamic Range: 62</a:t>
            </a:r>
          </a:p>
          <a:p>
            <a:pPr eaLnBrk="1" hangingPunct="1"/>
            <a:r>
              <a:rPr lang="en-CA" altLang="en-US" sz="1400" b="0" i="0" dirty="0"/>
              <a:t>Pitch Class Variety: 7</a:t>
            </a:r>
          </a:p>
          <a:p>
            <a:pPr eaLnBrk="1" hangingPunct="1"/>
            <a:r>
              <a:rPr lang="en-CA" altLang="en-US" sz="1400" b="0" i="0" dirty="0"/>
              <a:t>Range: 48</a:t>
            </a:r>
          </a:p>
          <a:p>
            <a:pPr eaLnBrk="1" hangingPunct="1"/>
            <a:r>
              <a:rPr lang="en-CA" altLang="en-US" sz="1400" b="0" i="0" dirty="0"/>
              <a:t>Relative Strength of Most Common Intervals: 0.5</a:t>
            </a:r>
          </a:p>
          <a:p>
            <a:pPr eaLnBrk="1" hangingPunct="1"/>
            <a:r>
              <a:rPr lang="en-CA" altLang="en-US" sz="1400" b="0" i="0" dirty="0"/>
              <a:t>Size of Melodic Arcs: 11</a:t>
            </a:r>
          </a:p>
          <a:p>
            <a:pPr eaLnBrk="1" hangingPunct="1"/>
            <a:r>
              <a:rPr lang="en-CA" altLang="en-US" sz="1400" b="0" i="0" dirty="0"/>
              <a:t>Stepwise Motion: 0.231</a:t>
            </a:r>
          </a:p>
          <a:p>
            <a:pPr eaLnBrk="1" hangingPunct="1"/>
            <a:r>
              <a:rPr lang="en-CA" altLang="en-US" sz="1400" b="0" i="0" dirty="0"/>
              <a:t>Strength of Strongest Rhythmic Pulse: 0.321</a:t>
            </a:r>
          </a:p>
          <a:p>
            <a:pPr eaLnBrk="1" hangingPunct="1"/>
            <a:r>
              <a:rPr lang="en-CA" altLang="en-US" sz="1400" b="0" i="0" dirty="0"/>
              <a:t>Variability of Note Duration: 0.293</a:t>
            </a:r>
          </a:p>
          <a:p>
            <a:pPr eaLnBrk="1" hangingPunct="1"/>
            <a:r>
              <a:rPr lang="en-CA" altLang="en-US" sz="1400" b="0" i="0" dirty="0"/>
              <a:t>Variation of Dynamics: 16.4</a:t>
            </a:r>
            <a:r>
              <a:rPr lang="en-US" altLang="en-US" sz="1400" b="0" i="0" dirty="0"/>
              <a:t> </a:t>
            </a:r>
          </a:p>
        </p:txBody>
      </p:sp>
    </p:spTree>
    <p:extLst>
      <p:ext uri="{BB962C8B-B14F-4D97-AF65-F5344CB8AC3E}">
        <p14:creationId xmlns:p14="http://schemas.microsoft.com/office/powerpoint/2010/main" val="38549210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4"/>
          <p:cNvSpPr>
            <a:spLocks noGrp="1"/>
          </p:cNvSpPr>
          <p:nvPr>
            <p:ph type="ftr" sz="quarter" idx="11"/>
          </p:nvPr>
        </p:nvSpPr>
        <p:spPr/>
        <p:txBody>
          <a:bodyPr/>
          <a:lstStyle/>
          <a:p>
            <a:fld id="{97B54436-7885-441F-8811-1CCB27435CF1}" type="slidenum">
              <a:rPr lang="en-CA" altLang="en-US"/>
              <a:pPr/>
              <a:t>7</a:t>
            </a:fld>
            <a:r>
              <a:rPr lang="en-CA" altLang="en-US"/>
              <a:t>/29</a:t>
            </a:r>
          </a:p>
        </p:txBody>
      </p:sp>
      <p:sp>
        <p:nvSpPr>
          <p:cNvPr id="429058" name="Rectangle 2"/>
          <p:cNvSpPr>
            <a:spLocks noGrp="1" noChangeArrowheads="1"/>
          </p:cNvSpPr>
          <p:nvPr>
            <p:ph type="title"/>
          </p:nvPr>
        </p:nvSpPr>
        <p:spPr/>
        <p:txBody>
          <a:bodyPr/>
          <a:lstStyle/>
          <a:p>
            <a:r>
              <a:rPr lang="en-CA" altLang="en-US" sz="3600" dirty="0" smtClean="0"/>
              <a:t>Mendelssohn’s </a:t>
            </a:r>
            <a:r>
              <a:rPr lang="en-CA" altLang="en-US" sz="3600" i="1" dirty="0"/>
              <a:t>Piano Trio No. 2</a:t>
            </a:r>
            <a:endParaRPr lang="en-US" altLang="en-US" sz="3600" dirty="0"/>
          </a:p>
        </p:txBody>
      </p:sp>
      <p:sp>
        <p:nvSpPr>
          <p:cNvPr id="429059" name="Rectangle 3"/>
          <p:cNvSpPr>
            <a:spLocks noGrp="1" noChangeArrowheads="1"/>
          </p:cNvSpPr>
          <p:nvPr>
            <p:ph type="body" idx="1"/>
          </p:nvPr>
        </p:nvSpPr>
        <p:spPr>
          <a:xfrm>
            <a:off x="0" y="3502025"/>
            <a:ext cx="4787900" cy="3240088"/>
          </a:xfrm>
        </p:spPr>
        <p:txBody>
          <a:bodyPr/>
          <a:lstStyle/>
          <a:p>
            <a:pPr>
              <a:lnSpc>
                <a:spcPct val="80000"/>
              </a:lnSpc>
            </a:pPr>
            <a:r>
              <a:rPr lang="en-CA" altLang="en-US" sz="1400" dirty="0"/>
              <a:t>Average Note To Note Dynamics Change: 1.46</a:t>
            </a:r>
          </a:p>
          <a:p>
            <a:pPr>
              <a:lnSpc>
                <a:spcPct val="80000"/>
              </a:lnSpc>
            </a:pPr>
            <a:r>
              <a:rPr lang="en-CA" altLang="en-US" sz="1400" dirty="0"/>
              <a:t>Chromatic Motion: 0.244</a:t>
            </a:r>
          </a:p>
          <a:p>
            <a:pPr>
              <a:lnSpc>
                <a:spcPct val="80000"/>
              </a:lnSpc>
            </a:pPr>
            <a:r>
              <a:rPr lang="en-CA" altLang="en-US" sz="1400" dirty="0"/>
              <a:t>Dominant Spread: 2</a:t>
            </a:r>
          </a:p>
          <a:p>
            <a:pPr>
              <a:lnSpc>
                <a:spcPct val="80000"/>
              </a:lnSpc>
            </a:pPr>
            <a:r>
              <a:rPr lang="en-CA" altLang="en-US" sz="1400" dirty="0" err="1"/>
              <a:t>Harmonicity</a:t>
            </a:r>
            <a:r>
              <a:rPr lang="en-CA" altLang="en-US" sz="1400" dirty="0"/>
              <a:t> of Two Strongest Rhythmic Pulses: 1</a:t>
            </a:r>
          </a:p>
          <a:p>
            <a:pPr>
              <a:lnSpc>
                <a:spcPct val="80000"/>
              </a:lnSpc>
            </a:pPr>
            <a:r>
              <a:rPr lang="en-CA" altLang="en-US" sz="1400" dirty="0"/>
              <a:t>Importance of Bass Register: 0.373</a:t>
            </a:r>
          </a:p>
          <a:p>
            <a:pPr>
              <a:lnSpc>
                <a:spcPct val="80000"/>
              </a:lnSpc>
            </a:pPr>
            <a:r>
              <a:rPr lang="en-CA" altLang="en-US" sz="1400" dirty="0"/>
              <a:t>Interval Between Strongest Pitch Classes: 7</a:t>
            </a:r>
          </a:p>
          <a:p>
            <a:pPr>
              <a:lnSpc>
                <a:spcPct val="80000"/>
              </a:lnSpc>
            </a:pPr>
            <a:r>
              <a:rPr lang="en-CA" altLang="en-US" sz="1400" dirty="0"/>
              <a:t>Most Common Pitch Class Prevalence: 0.39</a:t>
            </a:r>
          </a:p>
          <a:p>
            <a:pPr>
              <a:lnSpc>
                <a:spcPct val="80000"/>
              </a:lnSpc>
            </a:pPr>
            <a:r>
              <a:rPr lang="en-CA" altLang="en-US" sz="1400" dirty="0"/>
              <a:t>Note Density: 29.5</a:t>
            </a:r>
          </a:p>
          <a:p>
            <a:pPr>
              <a:lnSpc>
                <a:spcPct val="80000"/>
              </a:lnSpc>
            </a:pPr>
            <a:r>
              <a:rPr lang="en-CA" altLang="en-US" sz="1400" dirty="0"/>
              <a:t>Number of Common Melodic Intervals: 6</a:t>
            </a:r>
          </a:p>
          <a:p>
            <a:pPr>
              <a:lnSpc>
                <a:spcPct val="80000"/>
              </a:lnSpc>
            </a:pPr>
            <a:r>
              <a:rPr lang="en-CA" altLang="en-US" sz="1400" dirty="0"/>
              <a:t>Number of Strong Pulses: 6</a:t>
            </a:r>
            <a:r>
              <a:rPr lang="en-US" altLang="en-US" sz="1400" dirty="0"/>
              <a:t> </a:t>
            </a:r>
          </a:p>
        </p:txBody>
      </p:sp>
      <p:sp>
        <p:nvSpPr>
          <p:cNvPr id="429060" name="Rectangle 4"/>
          <p:cNvSpPr>
            <a:spLocks noChangeArrowheads="1"/>
          </p:cNvSpPr>
          <p:nvPr/>
        </p:nvSpPr>
        <p:spPr bwMode="auto">
          <a:xfrm>
            <a:off x="4572000" y="3429000"/>
            <a:ext cx="4572000" cy="3168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b="1">
                <a:solidFill>
                  <a:schemeClr val="tx2"/>
                </a:solidFill>
                <a:latin typeface="Tahoma" panose="020B0604030504040204" pitchFamily="34" charset="0"/>
              </a:defRPr>
            </a:lvl1pPr>
            <a:lvl2pPr marL="742950" indent="-285750">
              <a:spcBef>
                <a:spcPct val="20000"/>
              </a:spcBef>
              <a:buChar char="–"/>
              <a:defRPr sz="2800" b="1">
                <a:solidFill>
                  <a:schemeClr val="tx1"/>
                </a:solidFill>
                <a:latin typeface="Tahoma" panose="020B0604030504040204" pitchFamily="34" charset="0"/>
              </a:defRPr>
            </a:lvl2pPr>
            <a:lvl3pPr marL="1143000" indent="-228600">
              <a:spcBef>
                <a:spcPct val="20000"/>
              </a:spcBef>
              <a:buChar char="•"/>
              <a:defRPr sz="2000" b="1">
                <a:solidFill>
                  <a:schemeClr val="tx1"/>
                </a:solidFill>
                <a:latin typeface="Tahoma" panose="020B0604030504040204" pitchFamily="34" charset="0"/>
              </a:defRPr>
            </a:lvl3pPr>
            <a:lvl4pPr marL="1600200" indent="-228600">
              <a:spcBef>
                <a:spcPct val="20000"/>
              </a:spcBef>
              <a:buChar char="–"/>
              <a:defRPr sz="2000" b="1">
                <a:solidFill>
                  <a:schemeClr val="tx1"/>
                </a:solidFill>
                <a:latin typeface="Tahoma" panose="020B0604030504040204" pitchFamily="34" charset="0"/>
              </a:defRPr>
            </a:lvl4pPr>
            <a:lvl5pPr marL="2057400" indent="-228600">
              <a:spcBef>
                <a:spcPct val="20000"/>
              </a:spcBef>
              <a:buChar char="»"/>
              <a:defRPr sz="2000" b="1">
                <a:solidFill>
                  <a:schemeClr val="tx1"/>
                </a:solidFill>
                <a:latin typeface="Tahoma" panose="020B0604030504040204" pitchFamily="34" charset="0"/>
              </a:defRPr>
            </a:lvl5pPr>
            <a:lvl6pPr marL="2514600" indent="-228600" fontAlgn="base">
              <a:spcBef>
                <a:spcPct val="20000"/>
              </a:spcBef>
              <a:spcAft>
                <a:spcPct val="0"/>
              </a:spcAft>
              <a:buChar char="»"/>
              <a:defRPr sz="2000" b="1">
                <a:solidFill>
                  <a:schemeClr val="tx1"/>
                </a:solidFill>
                <a:latin typeface="Tahoma" panose="020B0604030504040204" pitchFamily="34" charset="0"/>
              </a:defRPr>
            </a:lvl6pPr>
            <a:lvl7pPr marL="2971800" indent="-228600" fontAlgn="base">
              <a:spcBef>
                <a:spcPct val="20000"/>
              </a:spcBef>
              <a:spcAft>
                <a:spcPct val="0"/>
              </a:spcAft>
              <a:buChar char="»"/>
              <a:defRPr sz="2000" b="1">
                <a:solidFill>
                  <a:schemeClr val="tx1"/>
                </a:solidFill>
                <a:latin typeface="Tahoma" panose="020B0604030504040204" pitchFamily="34" charset="0"/>
              </a:defRPr>
            </a:lvl7pPr>
            <a:lvl8pPr marL="3429000" indent="-228600" fontAlgn="base">
              <a:spcBef>
                <a:spcPct val="20000"/>
              </a:spcBef>
              <a:spcAft>
                <a:spcPct val="0"/>
              </a:spcAft>
              <a:buChar char="»"/>
              <a:defRPr sz="2000" b="1">
                <a:solidFill>
                  <a:schemeClr val="tx1"/>
                </a:solidFill>
                <a:latin typeface="Tahoma" panose="020B0604030504040204" pitchFamily="34" charset="0"/>
              </a:defRPr>
            </a:lvl8pPr>
            <a:lvl9pPr marL="3886200" indent="-228600" fontAlgn="base">
              <a:spcBef>
                <a:spcPct val="20000"/>
              </a:spcBef>
              <a:spcAft>
                <a:spcPct val="0"/>
              </a:spcAft>
              <a:buChar char="»"/>
              <a:defRPr sz="2000" b="1">
                <a:solidFill>
                  <a:schemeClr val="tx1"/>
                </a:solidFill>
                <a:latin typeface="Tahoma" panose="020B0604030504040204" pitchFamily="34" charset="0"/>
              </a:defRPr>
            </a:lvl9pPr>
          </a:lstStyle>
          <a:p>
            <a:pPr eaLnBrk="1" hangingPunct="1"/>
            <a:r>
              <a:rPr lang="en-CA" altLang="en-US" sz="1400" b="0" i="0" dirty="0"/>
              <a:t>Orchestral Strings Fraction: 0.56</a:t>
            </a:r>
          </a:p>
          <a:p>
            <a:pPr eaLnBrk="1" hangingPunct="1"/>
            <a:r>
              <a:rPr lang="en-CA" altLang="en-US" sz="1400" b="0" i="0" dirty="0"/>
              <a:t>Overall Dynamic Range: 22</a:t>
            </a:r>
          </a:p>
          <a:p>
            <a:pPr eaLnBrk="1" hangingPunct="1"/>
            <a:r>
              <a:rPr lang="en-CA" altLang="en-US" sz="1400" b="0" i="0" dirty="0"/>
              <a:t>Pitch Class Variety: 7</a:t>
            </a:r>
          </a:p>
          <a:p>
            <a:pPr eaLnBrk="1" hangingPunct="1"/>
            <a:r>
              <a:rPr lang="en-CA" altLang="en-US" sz="1400" b="0" i="0" dirty="0"/>
              <a:t>Range: 39</a:t>
            </a:r>
          </a:p>
          <a:p>
            <a:pPr eaLnBrk="1" hangingPunct="1"/>
            <a:r>
              <a:rPr lang="en-CA" altLang="en-US" sz="1400" b="0" i="0" dirty="0"/>
              <a:t>Relative Strength of Most Common Intervals: 0.8</a:t>
            </a:r>
          </a:p>
          <a:p>
            <a:pPr eaLnBrk="1" hangingPunct="1"/>
            <a:r>
              <a:rPr lang="en-CA" altLang="en-US" sz="1400" b="0" i="0" dirty="0"/>
              <a:t>Size of Melodic Arcs: 7.27</a:t>
            </a:r>
          </a:p>
          <a:p>
            <a:pPr eaLnBrk="1" hangingPunct="1"/>
            <a:r>
              <a:rPr lang="en-CA" altLang="en-US" sz="1400" b="0" i="0" dirty="0"/>
              <a:t>Stepwise Motion: 0.439</a:t>
            </a:r>
          </a:p>
          <a:p>
            <a:pPr eaLnBrk="1" hangingPunct="1"/>
            <a:r>
              <a:rPr lang="en-CA" altLang="en-US" sz="1400" b="0" i="0" dirty="0"/>
              <a:t>Strength of Strongest Rhythmic Pulse: 0.173</a:t>
            </a:r>
          </a:p>
          <a:p>
            <a:pPr eaLnBrk="1" hangingPunct="1"/>
            <a:r>
              <a:rPr lang="en-CA" altLang="en-US" sz="1400" b="0" i="0" dirty="0"/>
              <a:t>Variability of Note Duration: 0.104</a:t>
            </a:r>
          </a:p>
          <a:p>
            <a:pPr eaLnBrk="1" hangingPunct="1"/>
            <a:r>
              <a:rPr lang="en-CA" altLang="en-US" sz="1400" b="0" i="0" dirty="0"/>
              <a:t>Variation of Dynamics: 5.98</a:t>
            </a:r>
            <a:r>
              <a:rPr lang="en-US" altLang="en-US" sz="1400" b="0" i="0" dirty="0"/>
              <a:t> </a:t>
            </a:r>
          </a:p>
        </p:txBody>
      </p:sp>
      <p:pic>
        <p:nvPicPr>
          <p:cNvPr id="429061" name="Picture 5" descr="Mend_Trio_Op6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4769" y="1268760"/>
            <a:ext cx="4607471" cy="2218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17610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ooter Placeholder 4"/>
          <p:cNvSpPr>
            <a:spLocks noGrp="1"/>
          </p:cNvSpPr>
          <p:nvPr>
            <p:ph type="ftr" sz="quarter" idx="11"/>
          </p:nvPr>
        </p:nvSpPr>
        <p:spPr/>
        <p:txBody>
          <a:bodyPr/>
          <a:lstStyle/>
          <a:p>
            <a:fld id="{183EAD8C-38F7-461C-B2E9-B75A9AF18B6B}" type="slidenum">
              <a:rPr lang="en-CA" altLang="en-US"/>
              <a:pPr/>
              <a:t>8</a:t>
            </a:fld>
            <a:r>
              <a:rPr lang="en-CA" altLang="en-US"/>
              <a:t>/29</a:t>
            </a:r>
          </a:p>
        </p:txBody>
      </p:sp>
      <p:sp>
        <p:nvSpPr>
          <p:cNvPr id="430082" name="Rectangle 2"/>
          <p:cNvSpPr>
            <a:spLocks noGrp="1" noChangeArrowheads="1"/>
          </p:cNvSpPr>
          <p:nvPr>
            <p:ph type="title"/>
          </p:nvPr>
        </p:nvSpPr>
        <p:spPr/>
        <p:txBody>
          <a:bodyPr/>
          <a:lstStyle/>
          <a:p>
            <a:r>
              <a:rPr lang="en-US" altLang="en-US"/>
              <a:t>Feature value comparison</a:t>
            </a:r>
          </a:p>
        </p:txBody>
      </p:sp>
      <p:graphicFrame>
        <p:nvGraphicFramePr>
          <p:cNvPr id="430083" name="Group 3"/>
          <p:cNvGraphicFramePr>
            <a:graphicFrameLocks noGrp="1"/>
          </p:cNvGraphicFramePr>
          <p:nvPr>
            <p:ph idx="1"/>
            <p:extLst>
              <p:ext uri="{D42A27DB-BD31-4B8C-83A1-F6EECF244321}">
                <p14:modId xmlns:p14="http://schemas.microsoft.com/office/powerpoint/2010/main" val="2524388910"/>
              </p:ext>
            </p:extLst>
          </p:nvPr>
        </p:nvGraphicFramePr>
        <p:xfrm>
          <a:off x="228600" y="1295400"/>
          <a:ext cx="8915400" cy="4786948"/>
        </p:xfrm>
        <a:graphic>
          <a:graphicData uri="http://schemas.openxmlformats.org/drawingml/2006/table">
            <a:tbl>
              <a:tblPr/>
              <a:tblGrid>
                <a:gridCol w="5892800"/>
                <a:gridCol w="1801813"/>
                <a:gridCol w="1220787"/>
              </a:tblGrid>
              <a:tr h="693738">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altLang="en-US" sz="4800" b="1" i="0" u="none" strike="noStrike" cap="none" normalizeH="0" baseline="0" dirty="0" smtClean="0">
                        <a:ln>
                          <a:noFill/>
                        </a:ln>
                        <a:solidFill>
                          <a:schemeClr val="bg1"/>
                        </a:solidFill>
                        <a:effectLst/>
                        <a:latin typeface="Tahoma" panose="020B060403050404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0000"/>
                    </a:solid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1" i="0" u="none" strike="noStrike" cap="none" normalizeH="0" baseline="0" dirty="0" smtClean="0">
                          <a:ln>
                            <a:noFill/>
                          </a:ln>
                          <a:solidFill>
                            <a:schemeClr val="bg1"/>
                          </a:solidFill>
                          <a:effectLst/>
                          <a:latin typeface="Times New Roman" panose="02020603050405020304" pitchFamily="18" charset="0"/>
                          <a:cs typeface="Times New Roman" panose="02020603050405020304" pitchFamily="18" charset="0"/>
                        </a:rPr>
                        <a:t>Nocturne</a:t>
                      </a:r>
                      <a:endParaRPr kumimoji="0" lang="en-CA" altLang="en-US" sz="3600" b="0" i="0" u="none" strike="noStrike" cap="none" normalizeH="0" baseline="0" dirty="0" smtClean="0">
                        <a:ln>
                          <a:noFill/>
                        </a:ln>
                        <a:solidFill>
                          <a:schemeClr val="bg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0000"/>
                    </a:solid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1" i="0" u="none" strike="noStrike" cap="none" normalizeH="0" baseline="0" dirty="0" smtClean="0">
                          <a:ln>
                            <a:noFill/>
                          </a:ln>
                          <a:solidFill>
                            <a:schemeClr val="bg1"/>
                          </a:solidFill>
                          <a:effectLst/>
                          <a:latin typeface="Times New Roman" panose="02020603050405020304" pitchFamily="18" charset="0"/>
                          <a:cs typeface="Times New Roman" panose="02020603050405020304" pitchFamily="18" charset="0"/>
                        </a:rPr>
                        <a:t>Trio</a:t>
                      </a:r>
                      <a:endParaRPr kumimoji="0" lang="en-CA" altLang="en-US" sz="3600" b="0" i="0" u="none" strike="noStrike" cap="none" normalizeH="0" baseline="0" dirty="0" smtClean="0">
                        <a:ln>
                          <a:noFill/>
                        </a:ln>
                        <a:solidFill>
                          <a:schemeClr val="bg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0000"/>
                    </a:solidFill>
                  </a:tcPr>
                </a:tc>
              </a:tr>
              <a:tr h="495300">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Average Note To Note Dynamic Change</a:t>
                      </a:r>
                      <a:endParaRPr kumimoji="0" lang="en-CA" altLang="en-US" sz="3600" b="0" i="0" u="none" strike="noStrike" cap="none" normalizeH="0" baseline="0" dirty="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6.03</a:t>
                      </a:r>
                      <a:endParaRPr kumimoji="0" lang="en-CA" altLang="en-US" sz="3600" b="1" i="0" u="none" strike="noStrike" cap="none" normalizeH="0" baseline="0" dirty="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1.46</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495300">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Overall Dynamic Range</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1"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62</a:t>
                      </a:r>
                      <a:endParaRPr kumimoji="0" lang="en-CA" altLang="en-US" sz="3600" b="1"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22</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495300">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Variation of Dynamics</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1"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16.40</a:t>
                      </a:r>
                      <a:endParaRPr kumimoji="0" lang="en-CA" altLang="en-US" sz="3600" b="1"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5.98</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495300">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Note Density</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3.75</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1"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29.50</a:t>
                      </a:r>
                      <a:endParaRPr kumimoji="0" lang="en-CA" altLang="en-US" sz="3600" b="1"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496888">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Orchestral Strings Fraction</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0.00</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1"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0.56</a:t>
                      </a:r>
                      <a:endParaRPr kumimoji="0" lang="en-CA" altLang="en-US" sz="3600" b="1"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495300">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Variability of Note Duration</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1"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0.293</a:t>
                      </a:r>
                      <a:endParaRPr kumimoji="0" lang="en-CA" altLang="en-US" sz="3600" b="1"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0.104</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495300">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Chromatic Motion</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0.077</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1"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0.244</a:t>
                      </a:r>
                      <a:endParaRPr kumimoji="0" lang="en-CA" altLang="en-US" sz="3600" b="1"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495300">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Range</a:t>
                      </a:r>
                      <a:endParaRPr kumimoji="0" lang="en-CA" altLang="en-US" sz="3600" b="0"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1" i="0" u="none" strike="noStrike" cap="none" normalizeH="0" baseline="0" smtClean="0">
                          <a:ln>
                            <a:noFill/>
                          </a:ln>
                          <a:solidFill>
                            <a:schemeClr val="tx1"/>
                          </a:solidFill>
                          <a:effectLst/>
                          <a:latin typeface="Times New Roman" panose="02020603050405020304" pitchFamily="18" charset="0"/>
                          <a:cs typeface="Times New Roman" panose="02020603050405020304" pitchFamily="18" charset="0"/>
                        </a:rPr>
                        <a:t>48</a:t>
                      </a:r>
                      <a:endParaRPr kumimoji="0" lang="en-CA" altLang="en-US" sz="3600" b="1" i="0" u="none" strike="noStrike" cap="none" normalizeH="0" baseline="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2"/>
                          </a:solidFill>
                          <a:latin typeface="Tahoma" panose="020B0604030504040204" pitchFamily="34" charset="0"/>
                        </a:defRPr>
                      </a:lvl1pPr>
                      <a:lvl2pPr>
                        <a:spcBef>
                          <a:spcPct val="20000"/>
                        </a:spcBef>
                        <a:defRPr sz="2400" b="1">
                          <a:solidFill>
                            <a:schemeClr val="tx1"/>
                          </a:solidFill>
                          <a:latin typeface="Tahoma" panose="020B0604030504040204" pitchFamily="34" charset="0"/>
                        </a:defRPr>
                      </a:lvl2pPr>
                      <a:lvl3pPr>
                        <a:spcBef>
                          <a:spcPct val="20000"/>
                        </a:spcBef>
                        <a:defRPr b="1">
                          <a:solidFill>
                            <a:schemeClr val="tx1"/>
                          </a:solidFill>
                          <a:latin typeface="Tahoma" panose="020B0604030504040204" pitchFamily="34" charset="0"/>
                        </a:defRPr>
                      </a:lvl3pPr>
                      <a:lvl4pPr>
                        <a:spcBef>
                          <a:spcPct val="20000"/>
                        </a:spcBef>
                        <a:defRPr b="1">
                          <a:solidFill>
                            <a:schemeClr val="tx1"/>
                          </a:solidFill>
                          <a:latin typeface="Tahoma" panose="020B0604030504040204" pitchFamily="34" charset="0"/>
                        </a:defRPr>
                      </a:lvl4pPr>
                      <a:lvl5pPr>
                        <a:spcBef>
                          <a:spcPct val="20000"/>
                        </a:spcBef>
                        <a:defRPr b="1">
                          <a:solidFill>
                            <a:schemeClr val="tx1"/>
                          </a:solidFill>
                          <a:latin typeface="Tahoma" panose="020B0604030504040204" pitchFamily="34" charset="0"/>
                        </a:defRPr>
                      </a:lvl5pPr>
                      <a:lvl6pPr fontAlgn="base">
                        <a:spcBef>
                          <a:spcPct val="20000"/>
                        </a:spcBef>
                        <a:spcAft>
                          <a:spcPct val="0"/>
                        </a:spcAft>
                        <a:defRPr b="1">
                          <a:solidFill>
                            <a:schemeClr val="tx1"/>
                          </a:solidFill>
                          <a:latin typeface="Tahoma" panose="020B0604030504040204" pitchFamily="34" charset="0"/>
                        </a:defRPr>
                      </a:lvl6pPr>
                      <a:lvl7pPr fontAlgn="base">
                        <a:spcBef>
                          <a:spcPct val="20000"/>
                        </a:spcBef>
                        <a:spcAft>
                          <a:spcPct val="0"/>
                        </a:spcAft>
                        <a:defRPr b="1">
                          <a:solidFill>
                            <a:schemeClr val="tx1"/>
                          </a:solidFill>
                          <a:latin typeface="Tahoma" panose="020B0604030504040204" pitchFamily="34" charset="0"/>
                        </a:defRPr>
                      </a:lvl7pPr>
                      <a:lvl8pPr fontAlgn="base">
                        <a:spcBef>
                          <a:spcPct val="20000"/>
                        </a:spcBef>
                        <a:spcAft>
                          <a:spcPct val="0"/>
                        </a:spcAft>
                        <a:defRPr b="1">
                          <a:solidFill>
                            <a:schemeClr val="tx1"/>
                          </a:solidFill>
                          <a:latin typeface="Tahoma" panose="020B0604030504040204" pitchFamily="34" charset="0"/>
                        </a:defRPr>
                      </a:lvl8pPr>
                      <a:lvl9pPr fontAlgn="base">
                        <a:spcBef>
                          <a:spcPct val="20000"/>
                        </a:spcBef>
                        <a:spcAft>
                          <a:spcPct val="0"/>
                        </a:spcAft>
                        <a:defRPr b="1">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CA"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39</a:t>
                      </a:r>
                      <a:endParaRPr kumimoji="0" lang="en-CA" altLang="en-US" sz="3600" b="0" i="0" u="none" strike="noStrike" cap="none" normalizeH="0" baseline="0" dirty="0" smtClean="0">
                        <a:ln>
                          <a:noFill/>
                        </a:ln>
                        <a:solidFill>
                          <a:schemeClr val="tx1"/>
                        </a:solidFill>
                        <a:effectLst/>
                        <a:latin typeface="Arial" panose="020B0604020202020204" pitchFamily="34"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5947188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t>jSymbolic</a:t>
            </a:r>
            <a:r>
              <a:rPr lang="en-CA" dirty="0" smtClean="0"/>
              <a:t> and ELVIS? (1/2)</a:t>
            </a:r>
            <a:endParaRPr lang="en-CA" dirty="0"/>
          </a:p>
        </p:txBody>
      </p:sp>
      <p:sp>
        <p:nvSpPr>
          <p:cNvPr id="3" name="Content Placeholder 2"/>
          <p:cNvSpPr>
            <a:spLocks noGrp="1"/>
          </p:cNvSpPr>
          <p:nvPr>
            <p:ph idx="1"/>
          </p:nvPr>
        </p:nvSpPr>
        <p:spPr/>
        <p:txBody>
          <a:bodyPr>
            <a:normAutofit lnSpcReduction="10000"/>
          </a:bodyPr>
          <a:lstStyle/>
          <a:p>
            <a:r>
              <a:rPr lang="en-CA" dirty="0" smtClean="0"/>
              <a:t>Searching (short-term)</a:t>
            </a:r>
          </a:p>
          <a:p>
            <a:pPr lvl="1"/>
            <a:r>
              <a:rPr lang="en-CA" dirty="0" smtClean="0"/>
              <a:t>The set of feature values extracted from a piece serve to characterize and describe it</a:t>
            </a:r>
          </a:p>
          <a:p>
            <a:pPr lvl="1"/>
            <a:r>
              <a:rPr lang="en-CA" dirty="0" smtClean="0"/>
              <a:t>Users can thus search for all pieces whose features fall within constraints they define</a:t>
            </a:r>
          </a:p>
          <a:p>
            <a:pPr lvl="2"/>
            <a:r>
              <a:rPr lang="en-CA" dirty="0"/>
              <a:t>e.g. retrieve all scores where more than x% of motion is parallel, and where less than y% of melodic motion is </a:t>
            </a:r>
            <a:r>
              <a:rPr lang="en-CA" dirty="0" smtClean="0"/>
              <a:t>stepwise</a:t>
            </a:r>
          </a:p>
          <a:p>
            <a:pPr lvl="1"/>
            <a:r>
              <a:rPr lang="en-CA" dirty="0" smtClean="0"/>
              <a:t>The actual searching and retrieval will be run using Apache </a:t>
            </a:r>
            <a:r>
              <a:rPr lang="en-CA" dirty="0" err="1" smtClean="0"/>
              <a:t>Solr</a:t>
            </a:r>
            <a:r>
              <a:rPr lang="en-CA" dirty="0" smtClean="0"/>
              <a:t> infrastructure</a:t>
            </a:r>
          </a:p>
          <a:p>
            <a:pPr lvl="2"/>
            <a:r>
              <a:rPr lang="en-CA" dirty="0" smtClean="0"/>
              <a:t>Implementation details remain to be finalized</a:t>
            </a:r>
          </a:p>
          <a:p>
            <a:pPr lvl="1"/>
            <a:endParaRPr lang="en-CA" dirty="0" smtClean="0"/>
          </a:p>
        </p:txBody>
      </p:sp>
    </p:spTree>
    <p:extLst>
      <p:ext uri="{BB962C8B-B14F-4D97-AF65-F5344CB8AC3E}">
        <p14:creationId xmlns:p14="http://schemas.microsoft.com/office/powerpoint/2010/main" val="4239193802"/>
      </p:ext>
    </p:extLst>
  </p:cSld>
  <p:clrMapOvr>
    <a:masterClrMapping/>
  </p:clrMapOvr>
  <p:timing>
    <p:tnLst>
      <p:par>
        <p:cTn id="1" dur="indefinite" restart="never" nodeType="tmRoot"/>
      </p:par>
    </p:tnLst>
  </p:timing>
</p:sld>
</file>

<file path=ppt/theme/theme1.xml><?xml version="1.0" encoding="utf-8"?>
<a:theme xmlns:a="http://schemas.openxmlformats.org/drawingml/2006/main" name="Pixel">
  <a:themeElements>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fontScheme name="Pixe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Pixel</Template>
  <TotalTime>6811</TotalTime>
  <Words>927</Words>
  <Application>Microsoft Office PowerPoint</Application>
  <PresentationFormat>On-screen Show (4:3)</PresentationFormat>
  <Paragraphs>146</Paragraphs>
  <Slides>15</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15</vt:i4>
      </vt:variant>
    </vt:vector>
  </HeadingPairs>
  <TitlesOfParts>
    <vt:vector size="23" baseType="lpstr">
      <vt:lpstr>Arial</vt:lpstr>
      <vt:lpstr>Arial Black</vt:lpstr>
      <vt:lpstr>Tahoma</vt:lpstr>
      <vt:lpstr>Times New Roman</vt:lpstr>
      <vt:lpstr>Wingdings</vt:lpstr>
      <vt:lpstr>Pixel</vt:lpstr>
      <vt:lpstr>Image</vt:lpstr>
      <vt:lpstr>Chart</vt:lpstr>
      <vt:lpstr>jSymbolic and ELVIS</vt:lpstr>
      <vt:lpstr>What is jSymbolic?</vt:lpstr>
      <vt:lpstr>Which features? (1/2)</vt:lpstr>
      <vt:lpstr>Which features? (2/2)</vt:lpstr>
      <vt:lpstr>Demo</vt:lpstr>
      <vt:lpstr>Chopin’s Nocturne in B, Op. 32, No. 1 </vt:lpstr>
      <vt:lpstr>Mendelssohn’s Piano Trio No. 2</vt:lpstr>
      <vt:lpstr>Feature value comparison</vt:lpstr>
      <vt:lpstr>jSymbolic and ELVIS? (1/2)</vt:lpstr>
      <vt:lpstr>jSymbolic and ELVIS? (2/2)</vt:lpstr>
      <vt:lpstr>Features of training instances</vt:lpstr>
      <vt:lpstr>Features of instances to classify</vt:lpstr>
      <vt:lpstr>Classifying instances</vt:lpstr>
      <vt:lpstr>Classification results</vt:lpstr>
      <vt:lpstr>What’s next?</vt:lpstr>
    </vt:vector>
  </TitlesOfParts>
  <Company>McGill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Music Classification</dc:title>
  <dc:creator>Preferred Customer</dc:creator>
  <cp:lastModifiedBy>Cory McKay</cp:lastModifiedBy>
  <cp:revision>305</cp:revision>
  <dcterms:created xsi:type="dcterms:W3CDTF">2007-04-09T14:24:17Z</dcterms:created>
  <dcterms:modified xsi:type="dcterms:W3CDTF">2015-07-21T15:10:31Z</dcterms:modified>
</cp:coreProperties>
</file>

<file path=docProps/thumbnail.jpeg>
</file>